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6" r:id="rId4"/>
    <p:sldId id="277" r:id="rId5"/>
    <p:sldId id="258" r:id="rId6"/>
    <p:sldId id="264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2" r:id="rId20"/>
    <p:sldId id="275" r:id="rId21"/>
    <p:sldId id="260" r:id="rId22"/>
    <p:sldId id="26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2B9A8-F004-414D-9230-9F43ADE69C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4B8114-ACDB-4E42-A342-468DF1CFCB7D}">
      <dgm:prSet phldrT="[Text]"/>
      <dgm:spPr/>
      <dgm:t>
        <a:bodyPr/>
        <a:lstStyle/>
        <a:p>
          <a:r>
            <a:rPr lang="cs-CZ" dirty="0"/>
            <a:t>Změna stravovacích návyků</a:t>
          </a:r>
        </a:p>
      </dgm:t>
    </dgm:pt>
    <dgm:pt modelId="{CCD8C31E-E1F8-40C9-B14A-8A72D0468D9C}" type="parTrans" cxnId="{2B338CD0-C3C8-4746-BB16-5DA33EEFD410}">
      <dgm:prSet/>
      <dgm:spPr/>
      <dgm:t>
        <a:bodyPr/>
        <a:lstStyle/>
        <a:p>
          <a:endParaRPr lang="cs-CZ"/>
        </a:p>
      </dgm:t>
    </dgm:pt>
    <dgm:pt modelId="{A86490E6-ADE5-4FE4-9245-3D441E6BD897}" type="sibTrans" cxnId="{2B338CD0-C3C8-4746-BB16-5DA33EEFD410}">
      <dgm:prSet/>
      <dgm:spPr/>
      <dgm:t>
        <a:bodyPr/>
        <a:lstStyle/>
        <a:p>
          <a:endParaRPr lang="cs-CZ"/>
        </a:p>
      </dgm:t>
    </dgm:pt>
    <dgm:pt modelId="{6C8F751C-97B2-4AE8-82AA-C9AC98CEB3F9}">
      <dgm:prSet phldrT="[Text]"/>
      <dgm:spPr/>
      <dgm:t>
        <a:bodyPr/>
        <a:lstStyle/>
        <a:p>
          <a:r>
            <a:rPr lang="cs-CZ" dirty="0"/>
            <a:t>Více pohybu</a:t>
          </a:r>
        </a:p>
      </dgm:t>
    </dgm:pt>
    <dgm:pt modelId="{4B868146-27EF-4B91-9579-3EE0E1BCE5C7}" type="parTrans" cxnId="{A66ED81F-F7A8-492A-BFC2-ACEC84789761}">
      <dgm:prSet/>
      <dgm:spPr/>
      <dgm:t>
        <a:bodyPr/>
        <a:lstStyle/>
        <a:p>
          <a:endParaRPr lang="cs-CZ"/>
        </a:p>
      </dgm:t>
    </dgm:pt>
    <dgm:pt modelId="{B3A16DFE-10E5-4A54-B1BC-3671EB846585}" type="sibTrans" cxnId="{A66ED81F-F7A8-492A-BFC2-ACEC84789761}">
      <dgm:prSet/>
      <dgm:spPr/>
      <dgm:t>
        <a:bodyPr/>
        <a:lstStyle/>
        <a:p>
          <a:endParaRPr lang="cs-CZ"/>
        </a:p>
      </dgm:t>
    </dgm:pt>
    <dgm:pt modelId="{175B36DB-9692-4BD1-9D57-E4EF01C84191}">
      <dgm:prSet phldrT="[Text]"/>
      <dgm:spPr/>
      <dgm:t>
        <a:bodyPr/>
        <a:lstStyle/>
        <a:p>
          <a:r>
            <a:rPr lang="cs-CZ" dirty="0"/>
            <a:t>Dostatek spánku</a:t>
          </a:r>
        </a:p>
      </dgm:t>
    </dgm:pt>
    <dgm:pt modelId="{9A1F59B6-CA23-4597-9A8D-DA569EEBABCC}" type="parTrans" cxnId="{CC847DCE-E26F-493B-95A7-25975617307D}">
      <dgm:prSet/>
      <dgm:spPr/>
      <dgm:t>
        <a:bodyPr/>
        <a:lstStyle/>
        <a:p>
          <a:endParaRPr lang="cs-CZ"/>
        </a:p>
      </dgm:t>
    </dgm:pt>
    <dgm:pt modelId="{5809A0C1-B912-431F-9CA2-9AF72D40DC11}" type="sibTrans" cxnId="{CC847DCE-E26F-493B-95A7-25975617307D}">
      <dgm:prSet/>
      <dgm:spPr/>
      <dgm:t>
        <a:bodyPr/>
        <a:lstStyle/>
        <a:p>
          <a:endParaRPr lang="cs-CZ"/>
        </a:p>
      </dgm:t>
    </dgm:pt>
    <dgm:pt modelId="{9DAB8913-BB99-40D7-B811-C137D66BED01}">
      <dgm:prSet phldrT="[Text]"/>
      <dgm:spPr/>
      <dgm:t>
        <a:bodyPr/>
        <a:lstStyle/>
        <a:p>
          <a:r>
            <a:rPr lang="cs-CZ" dirty="0"/>
            <a:t>Změna prostředí</a:t>
          </a:r>
        </a:p>
      </dgm:t>
    </dgm:pt>
    <dgm:pt modelId="{412B9EA3-74B5-4EE9-89A4-5879E3A54722}" type="parTrans" cxnId="{F417E2C6-0231-4E85-A096-BB3AA5E43D7D}">
      <dgm:prSet/>
      <dgm:spPr/>
      <dgm:t>
        <a:bodyPr/>
        <a:lstStyle/>
        <a:p>
          <a:endParaRPr lang="cs-CZ"/>
        </a:p>
      </dgm:t>
    </dgm:pt>
    <dgm:pt modelId="{C35AEBEC-068A-4BCC-AF12-642C59966A19}" type="sibTrans" cxnId="{F417E2C6-0231-4E85-A096-BB3AA5E43D7D}">
      <dgm:prSet/>
      <dgm:spPr/>
      <dgm:t>
        <a:bodyPr/>
        <a:lstStyle/>
        <a:p>
          <a:endParaRPr lang="cs-CZ"/>
        </a:p>
      </dgm:t>
    </dgm:pt>
    <dgm:pt modelId="{C7D70341-9F91-46B2-8930-32485641EE91}">
      <dgm:prSet phldrT="[Text]"/>
      <dgm:spPr/>
      <dgm:t>
        <a:bodyPr/>
        <a:lstStyle/>
        <a:p>
          <a:r>
            <a:rPr lang="cs-CZ" dirty="0"/>
            <a:t>Snížení  rizik civilizačních onemocnění</a:t>
          </a:r>
        </a:p>
      </dgm:t>
    </dgm:pt>
    <dgm:pt modelId="{2B2120E9-4D00-4257-9FDD-46E4DEA4B0C6}" type="parTrans" cxnId="{ADC5B2D1-7FBC-464F-A49C-7BF240FB2E0B}">
      <dgm:prSet/>
      <dgm:spPr/>
      <dgm:t>
        <a:bodyPr/>
        <a:lstStyle/>
        <a:p>
          <a:endParaRPr lang="cs-CZ"/>
        </a:p>
      </dgm:t>
    </dgm:pt>
    <dgm:pt modelId="{8BD0DD45-9288-48FB-A272-8F4DDBC68836}" type="sibTrans" cxnId="{ADC5B2D1-7FBC-464F-A49C-7BF240FB2E0B}">
      <dgm:prSet/>
      <dgm:spPr/>
      <dgm:t>
        <a:bodyPr/>
        <a:lstStyle/>
        <a:p>
          <a:endParaRPr lang="cs-CZ"/>
        </a:p>
      </dgm:t>
    </dgm:pt>
    <dgm:pt modelId="{3CC6EA30-DE2D-40B9-B53A-CB02CF79191F}" type="pres">
      <dgm:prSet presAssocID="{E762B9A8-F004-414D-9230-9F43ADE69CFB}" presName="diagram" presStyleCnt="0">
        <dgm:presLayoutVars>
          <dgm:dir/>
          <dgm:resizeHandles val="exact"/>
        </dgm:presLayoutVars>
      </dgm:prSet>
      <dgm:spPr/>
    </dgm:pt>
    <dgm:pt modelId="{6E0A7DC2-399A-4D39-A61B-A00D25D2C2B2}" type="pres">
      <dgm:prSet presAssocID="{6E4B8114-ACDB-4E42-A342-468DF1CFCB7D}" presName="node" presStyleLbl="node1" presStyleIdx="0" presStyleCnt="5">
        <dgm:presLayoutVars>
          <dgm:bulletEnabled val="1"/>
        </dgm:presLayoutVars>
      </dgm:prSet>
      <dgm:spPr/>
    </dgm:pt>
    <dgm:pt modelId="{20DCF04C-0AE3-4939-9D1A-3C131934D6EB}" type="pres">
      <dgm:prSet presAssocID="{A86490E6-ADE5-4FE4-9245-3D441E6BD897}" presName="sibTrans" presStyleCnt="0"/>
      <dgm:spPr/>
    </dgm:pt>
    <dgm:pt modelId="{5D4C311A-E2FA-4802-BD25-4D23ABA5A8D8}" type="pres">
      <dgm:prSet presAssocID="{6C8F751C-97B2-4AE8-82AA-C9AC98CEB3F9}" presName="node" presStyleLbl="node1" presStyleIdx="1" presStyleCnt="5">
        <dgm:presLayoutVars>
          <dgm:bulletEnabled val="1"/>
        </dgm:presLayoutVars>
      </dgm:prSet>
      <dgm:spPr/>
    </dgm:pt>
    <dgm:pt modelId="{89A869D5-888A-482F-A05A-EEAF3ED97E5E}" type="pres">
      <dgm:prSet presAssocID="{B3A16DFE-10E5-4A54-B1BC-3671EB846585}" presName="sibTrans" presStyleCnt="0"/>
      <dgm:spPr/>
    </dgm:pt>
    <dgm:pt modelId="{7AEE7917-5F94-4EAC-AA58-C74AC0986E2C}" type="pres">
      <dgm:prSet presAssocID="{175B36DB-9692-4BD1-9D57-E4EF01C84191}" presName="node" presStyleLbl="node1" presStyleIdx="2" presStyleCnt="5">
        <dgm:presLayoutVars>
          <dgm:bulletEnabled val="1"/>
        </dgm:presLayoutVars>
      </dgm:prSet>
      <dgm:spPr/>
    </dgm:pt>
    <dgm:pt modelId="{7998B378-50FC-47CF-8FCC-BC42423DEE6D}" type="pres">
      <dgm:prSet presAssocID="{5809A0C1-B912-431F-9CA2-9AF72D40DC11}" presName="sibTrans" presStyleCnt="0"/>
      <dgm:spPr/>
    </dgm:pt>
    <dgm:pt modelId="{FFF267FE-0DC2-4DDA-9B36-249A34CA77A4}" type="pres">
      <dgm:prSet presAssocID="{9DAB8913-BB99-40D7-B811-C137D66BED01}" presName="node" presStyleLbl="node1" presStyleIdx="3" presStyleCnt="5">
        <dgm:presLayoutVars>
          <dgm:bulletEnabled val="1"/>
        </dgm:presLayoutVars>
      </dgm:prSet>
      <dgm:spPr/>
    </dgm:pt>
    <dgm:pt modelId="{64974909-BE56-43A1-8BA8-F17AD5C4DE62}" type="pres">
      <dgm:prSet presAssocID="{C35AEBEC-068A-4BCC-AF12-642C59966A19}" presName="sibTrans" presStyleCnt="0"/>
      <dgm:spPr/>
    </dgm:pt>
    <dgm:pt modelId="{B3F9DC74-E8CF-46BD-8D43-2797D68C853B}" type="pres">
      <dgm:prSet presAssocID="{C7D70341-9F91-46B2-8930-32485641EE91}" presName="node" presStyleLbl="node1" presStyleIdx="4" presStyleCnt="5">
        <dgm:presLayoutVars>
          <dgm:bulletEnabled val="1"/>
        </dgm:presLayoutVars>
      </dgm:prSet>
      <dgm:spPr/>
    </dgm:pt>
  </dgm:ptLst>
  <dgm:cxnLst>
    <dgm:cxn modelId="{A66ED81F-F7A8-492A-BFC2-ACEC84789761}" srcId="{E762B9A8-F004-414D-9230-9F43ADE69CFB}" destId="{6C8F751C-97B2-4AE8-82AA-C9AC98CEB3F9}" srcOrd="1" destOrd="0" parTransId="{4B868146-27EF-4B91-9579-3EE0E1BCE5C7}" sibTransId="{B3A16DFE-10E5-4A54-B1BC-3671EB846585}"/>
    <dgm:cxn modelId="{5223FA8E-F7B9-499D-BBD4-720C4A6A4F3C}" type="presOf" srcId="{9DAB8913-BB99-40D7-B811-C137D66BED01}" destId="{FFF267FE-0DC2-4DDA-9B36-249A34CA77A4}" srcOrd="0" destOrd="0" presId="urn:microsoft.com/office/officeart/2005/8/layout/default"/>
    <dgm:cxn modelId="{018893B0-4FCB-49C9-AF9A-6EAD123C946D}" type="presOf" srcId="{175B36DB-9692-4BD1-9D57-E4EF01C84191}" destId="{7AEE7917-5F94-4EAC-AA58-C74AC0986E2C}" srcOrd="0" destOrd="0" presId="urn:microsoft.com/office/officeart/2005/8/layout/default"/>
    <dgm:cxn modelId="{50FA80C2-7671-4F49-A39C-1A9BEE18FBA1}" type="presOf" srcId="{6C8F751C-97B2-4AE8-82AA-C9AC98CEB3F9}" destId="{5D4C311A-E2FA-4802-BD25-4D23ABA5A8D8}" srcOrd="0" destOrd="0" presId="urn:microsoft.com/office/officeart/2005/8/layout/default"/>
    <dgm:cxn modelId="{F417E2C6-0231-4E85-A096-BB3AA5E43D7D}" srcId="{E762B9A8-F004-414D-9230-9F43ADE69CFB}" destId="{9DAB8913-BB99-40D7-B811-C137D66BED01}" srcOrd="3" destOrd="0" parTransId="{412B9EA3-74B5-4EE9-89A4-5879E3A54722}" sibTransId="{C35AEBEC-068A-4BCC-AF12-642C59966A19}"/>
    <dgm:cxn modelId="{CC847DCE-E26F-493B-95A7-25975617307D}" srcId="{E762B9A8-F004-414D-9230-9F43ADE69CFB}" destId="{175B36DB-9692-4BD1-9D57-E4EF01C84191}" srcOrd="2" destOrd="0" parTransId="{9A1F59B6-CA23-4597-9A8D-DA569EEBABCC}" sibTransId="{5809A0C1-B912-431F-9CA2-9AF72D40DC11}"/>
    <dgm:cxn modelId="{2B338CD0-C3C8-4746-BB16-5DA33EEFD410}" srcId="{E762B9A8-F004-414D-9230-9F43ADE69CFB}" destId="{6E4B8114-ACDB-4E42-A342-468DF1CFCB7D}" srcOrd="0" destOrd="0" parTransId="{CCD8C31E-E1F8-40C9-B14A-8A72D0468D9C}" sibTransId="{A86490E6-ADE5-4FE4-9245-3D441E6BD897}"/>
    <dgm:cxn modelId="{ADC5B2D1-7FBC-464F-A49C-7BF240FB2E0B}" srcId="{E762B9A8-F004-414D-9230-9F43ADE69CFB}" destId="{C7D70341-9F91-46B2-8930-32485641EE91}" srcOrd="4" destOrd="0" parTransId="{2B2120E9-4D00-4257-9FDD-46E4DEA4B0C6}" sibTransId="{8BD0DD45-9288-48FB-A272-8F4DDBC68836}"/>
    <dgm:cxn modelId="{3DA64ED2-7025-4AA8-91DF-E2929FCF8A25}" type="presOf" srcId="{C7D70341-9F91-46B2-8930-32485641EE91}" destId="{B3F9DC74-E8CF-46BD-8D43-2797D68C853B}" srcOrd="0" destOrd="0" presId="urn:microsoft.com/office/officeart/2005/8/layout/default"/>
    <dgm:cxn modelId="{860E04E4-D300-4A7C-AEBB-A329826DDF47}" type="presOf" srcId="{6E4B8114-ACDB-4E42-A342-468DF1CFCB7D}" destId="{6E0A7DC2-399A-4D39-A61B-A00D25D2C2B2}" srcOrd="0" destOrd="0" presId="urn:microsoft.com/office/officeart/2005/8/layout/default"/>
    <dgm:cxn modelId="{C31412F5-FD95-4D2A-9793-984D1F8C073A}" type="presOf" srcId="{E762B9A8-F004-414D-9230-9F43ADE69CFB}" destId="{3CC6EA30-DE2D-40B9-B53A-CB02CF79191F}" srcOrd="0" destOrd="0" presId="urn:microsoft.com/office/officeart/2005/8/layout/default"/>
    <dgm:cxn modelId="{F389F01B-ED2C-4F75-9B19-DD32093FD6BA}" type="presParOf" srcId="{3CC6EA30-DE2D-40B9-B53A-CB02CF79191F}" destId="{6E0A7DC2-399A-4D39-A61B-A00D25D2C2B2}" srcOrd="0" destOrd="0" presId="urn:microsoft.com/office/officeart/2005/8/layout/default"/>
    <dgm:cxn modelId="{5FE5626B-F650-4369-A801-AD81F0F760B9}" type="presParOf" srcId="{3CC6EA30-DE2D-40B9-B53A-CB02CF79191F}" destId="{20DCF04C-0AE3-4939-9D1A-3C131934D6EB}" srcOrd="1" destOrd="0" presId="urn:microsoft.com/office/officeart/2005/8/layout/default"/>
    <dgm:cxn modelId="{B3539672-0B91-4A39-8E1F-AA1D0D90CF10}" type="presParOf" srcId="{3CC6EA30-DE2D-40B9-B53A-CB02CF79191F}" destId="{5D4C311A-E2FA-4802-BD25-4D23ABA5A8D8}" srcOrd="2" destOrd="0" presId="urn:microsoft.com/office/officeart/2005/8/layout/default"/>
    <dgm:cxn modelId="{7F065D90-C1CC-4844-A13D-46FE577ECFEA}" type="presParOf" srcId="{3CC6EA30-DE2D-40B9-B53A-CB02CF79191F}" destId="{89A869D5-888A-482F-A05A-EEAF3ED97E5E}" srcOrd="3" destOrd="0" presId="urn:microsoft.com/office/officeart/2005/8/layout/default"/>
    <dgm:cxn modelId="{47BA6E56-A3D9-4BBA-8695-E1F1516FAEFC}" type="presParOf" srcId="{3CC6EA30-DE2D-40B9-B53A-CB02CF79191F}" destId="{7AEE7917-5F94-4EAC-AA58-C74AC0986E2C}" srcOrd="4" destOrd="0" presId="urn:microsoft.com/office/officeart/2005/8/layout/default"/>
    <dgm:cxn modelId="{FDE093C1-9215-4625-95F1-66B8D711D5CC}" type="presParOf" srcId="{3CC6EA30-DE2D-40B9-B53A-CB02CF79191F}" destId="{7998B378-50FC-47CF-8FCC-BC42423DEE6D}" srcOrd="5" destOrd="0" presId="urn:microsoft.com/office/officeart/2005/8/layout/default"/>
    <dgm:cxn modelId="{E24CC0DE-4DDB-410A-97FA-F293E63FA90B}" type="presParOf" srcId="{3CC6EA30-DE2D-40B9-B53A-CB02CF79191F}" destId="{FFF267FE-0DC2-4DDA-9B36-249A34CA77A4}" srcOrd="6" destOrd="0" presId="urn:microsoft.com/office/officeart/2005/8/layout/default"/>
    <dgm:cxn modelId="{7B3E4C4A-84D8-4704-BF32-12884C32D7FC}" type="presParOf" srcId="{3CC6EA30-DE2D-40B9-B53A-CB02CF79191F}" destId="{64974909-BE56-43A1-8BA8-F17AD5C4DE62}" srcOrd="7" destOrd="0" presId="urn:microsoft.com/office/officeart/2005/8/layout/default"/>
    <dgm:cxn modelId="{38089241-8988-4230-84DD-9DB9EADF0C32}" type="presParOf" srcId="{3CC6EA30-DE2D-40B9-B53A-CB02CF79191F}" destId="{B3F9DC74-E8CF-46BD-8D43-2797D68C85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E97F6-8616-4727-B817-F16134B0770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2822DA-2CB7-4816-8059-DF762E10B1AA}">
      <dgm:prSet/>
      <dgm:spPr/>
      <dgm:t>
        <a:bodyPr/>
        <a:lstStyle/>
        <a:p>
          <a:r>
            <a:rPr lang="cs-CZ" b="1" baseline="0"/>
            <a:t>Bílkoviny</a:t>
          </a:r>
          <a:endParaRPr lang="en-US"/>
        </a:p>
      </dgm:t>
    </dgm:pt>
    <dgm:pt modelId="{067390BF-1DB0-4588-A14F-5CA47F4063F2}" type="parTrans" cxnId="{F25103A7-3714-48A8-937C-2C3735112DA5}">
      <dgm:prSet/>
      <dgm:spPr/>
      <dgm:t>
        <a:bodyPr/>
        <a:lstStyle/>
        <a:p>
          <a:endParaRPr lang="en-US"/>
        </a:p>
      </dgm:t>
    </dgm:pt>
    <dgm:pt modelId="{00697A59-08C7-47B1-BB6E-29F2F1260BF2}" type="sibTrans" cxnId="{F25103A7-3714-48A8-937C-2C3735112DA5}">
      <dgm:prSet/>
      <dgm:spPr/>
      <dgm:t>
        <a:bodyPr/>
        <a:lstStyle/>
        <a:p>
          <a:endParaRPr lang="en-US"/>
        </a:p>
      </dgm:t>
    </dgm:pt>
    <dgm:pt modelId="{78C003FD-1A7C-4BAA-A179-2B0D8E79744D}">
      <dgm:prSet/>
      <dgm:spPr/>
      <dgm:t>
        <a:bodyPr/>
        <a:lstStyle/>
        <a:p>
          <a:r>
            <a:rPr lang="cs-CZ" b="1" baseline="0"/>
            <a:t>Cukry</a:t>
          </a:r>
          <a:endParaRPr lang="en-US"/>
        </a:p>
      </dgm:t>
    </dgm:pt>
    <dgm:pt modelId="{5A00983C-CA99-4A72-BD80-6186BBF0D354}" type="parTrans" cxnId="{52D23E2D-606F-4165-8502-2856317AF8D5}">
      <dgm:prSet/>
      <dgm:spPr/>
      <dgm:t>
        <a:bodyPr/>
        <a:lstStyle/>
        <a:p>
          <a:endParaRPr lang="en-US"/>
        </a:p>
      </dgm:t>
    </dgm:pt>
    <dgm:pt modelId="{78372944-ED55-4E83-A9C9-8F200A741492}" type="sibTrans" cxnId="{52D23E2D-606F-4165-8502-2856317AF8D5}">
      <dgm:prSet/>
      <dgm:spPr/>
      <dgm:t>
        <a:bodyPr/>
        <a:lstStyle/>
        <a:p>
          <a:endParaRPr lang="en-US"/>
        </a:p>
      </dgm:t>
    </dgm:pt>
    <dgm:pt modelId="{D8770D81-F721-4F97-A59D-4AAC30B91904}">
      <dgm:prSet/>
      <dgm:spPr/>
      <dgm:t>
        <a:bodyPr/>
        <a:lstStyle/>
        <a:p>
          <a:r>
            <a:rPr lang="cs-CZ" b="1" baseline="0"/>
            <a:t>Tuky</a:t>
          </a:r>
          <a:endParaRPr lang="en-US"/>
        </a:p>
      </dgm:t>
    </dgm:pt>
    <dgm:pt modelId="{4702DB9E-2A9E-4CAB-852F-87696AEE13E1}" type="parTrans" cxnId="{F78AE4F5-27E7-4984-88BA-BD18AD4DE22D}">
      <dgm:prSet/>
      <dgm:spPr/>
      <dgm:t>
        <a:bodyPr/>
        <a:lstStyle/>
        <a:p>
          <a:endParaRPr lang="en-US"/>
        </a:p>
      </dgm:t>
    </dgm:pt>
    <dgm:pt modelId="{A280F8B1-4461-4FCB-BE01-215F23E49FC6}" type="sibTrans" cxnId="{F78AE4F5-27E7-4984-88BA-BD18AD4DE22D}">
      <dgm:prSet/>
      <dgm:spPr/>
      <dgm:t>
        <a:bodyPr/>
        <a:lstStyle/>
        <a:p>
          <a:endParaRPr lang="en-US"/>
        </a:p>
      </dgm:t>
    </dgm:pt>
    <dgm:pt modelId="{6F58FC6A-98A8-4452-A9F0-717D77A3F395}">
      <dgm:prSet/>
      <dgm:spPr/>
      <dgm:t>
        <a:bodyPr/>
        <a:lstStyle/>
        <a:p>
          <a:r>
            <a:rPr lang="cs-CZ" b="1" baseline="0"/>
            <a:t>Vitamíny</a:t>
          </a:r>
          <a:endParaRPr lang="en-US"/>
        </a:p>
      </dgm:t>
    </dgm:pt>
    <dgm:pt modelId="{D4A6E71E-8F60-4683-8AF7-83EDDB449DA0}" type="parTrans" cxnId="{410AA429-F781-46D6-BECD-F0458DC0EA02}">
      <dgm:prSet/>
      <dgm:spPr/>
      <dgm:t>
        <a:bodyPr/>
        <a:lstStyle/>
        <a:p>
          <a:endParaRPr lang="en-US"/>
        </a:p>
      </dgm:t>
    </dgm:pt>
    <dgm:pt modelId="{9342DC73-FB97-4C9C-9DB3-F9EAB3922F55}" type="sibTrans" cxnId="{410AA429-F781-46D6-BECD-F0458DC0EA02}">
      <dgm:prSet/>
      <dgm:spPr/>
      <dgm:t>
        <a:bodyPr/>
        <a:lstStyle/>
        <a:p>
          <a:endParaRPr lang="en-US"/>
        </a:p>
      </dgm:t>
    </dgm:pt>
    <dgm:pt modelId="{C52266AD-DD4C-429D-81D3-9ECB2B97A9D2}">
      <dgm:prSet/>
      <dgm:spPr/>
      <dgm:t>
        <a:bodyPr/>
        <a:lstStyle/>
        <a:p>
          <a:r>
            <a:rPr lang="cs-CZ" b="1" baseline="0"/>
            <a:t>Minerální látky</a:t>
          </a:r>
          <a:endParaRPr lang="en-US"/>
        </a:p>
      </dgm:t>
    </dgm:pt>
    <dgm:pt modelId="{D314A446-F95A-4364-A83E-5FB672083792}" type="parTrans" cxnId="{E517A8F7-7B58-4828-9E85-D892EFA02CF4}">
      <dgm:prSet/>
      <dgm:spPr/>
      <dgm:t>
        <a:bodyPr/>
        <a:lstStyle/>
        <a:p>
          <a:endParaRPr lang="en-US"/>
        </a:p>
      </dgm:t>
    </dgm:pt>
    <dgm:pt modelId="{4C04B73F-A4D0-4841-BD5C-A9DF9F9484C8}" type="sibTrans" cxnId="{E517A8F7-7B58-4828-9E85-D892EFA02CF4}">
      <dgm:prSet/>
      <dgm:spPr/>
      <dgm:t>
        <a:bodyPr/>
        <a:lstStyle/>
        <a:p>
          <a:endParaRPr lang="en-US"/>
        </a:p>
      </dgm:t>
    </dgm:pt>
    <dgm:pt modelId="{499AA8B8-FD31-4201-8877-E4C773F86C55}">
      <dgm:prSet/>
      <dgm:spPr/>
      <dgm:t>
        <a:bodyPr/>
        <a:lstStyle/>
        <a:p>
          <a:r>
            <a:rPr lang="cs-CZ" b="1" baseline="0"/>
            <a:t>Voda </a:t>
          </a:r>
          <a:endParaRPr lang="en-US"/>
        </a:p>
      </dgm:t>
    </dgm:pt>
    <dgm:pt modelId="{8DE26D53-7368-4F01-BB9F-2F465C77A402}" type="parTrans" cxnId="{F86E8EC0-1726-4618-9F56-0CCDE2B70512}">
      <dgm:prSet/>
      <dgm:spPr/>
      <dgm:t>
        <a:bodyPr/>
        <a:lstStyle/>
        <a:p>
          <a:endParaRPr lang="en-US"/>
        </a:p>
      </dgm:t>
    </dgm:pt>
    <dgm:pt modelId="{55A6321C-667C-4C1A-BD03-7BD0076254F4}" type="sibTrans" cxnId="{F86E8EC0-1726-4618-9F56-0CCDE2B70512}">
      <dgm:prSet/>
      <dgm:spPr/>
      <dgm:t>
        <a:bodyPr/>
        <a:lstStyle/>
        <a:p>
          <a:endParaRPr lang="en-US"/>
        </a:p>
      </dgm:t>
    </dgm:pt>
    <dgm:pt modelId="{B4B5DD5C-BBD9-4A66-97FC-1FB24B2FC177}" type="pres">
      <dgm:prSet presAssocID="{0FDE97F6-8616-4727-B817-F16134B07709}" presName="root" presStyleCnt="0">
        <dgm:presLayoutVars>
          <dgm:dir/>
          <dgm:resizeHandles val="exact"/>
        </dgm:presLayoutVars>
      </dgm:prSet>
      <dgm:spPr/>
    </dgm:pt>
    <dgm:pt modelId="{54887793-D9AD-464C-9220-7BBB48C06950}" type="pres">
      <dgm:prSet presAssocID="{0FDE97F6-8616-4727-B817-F16134B07709}" presName="container" presStyleCnt="0">
        <dgm:presLayoutVars>
          <dgm:dir/>
          <dgm:resizeHandles val="exact"/>
        </dgm:presLayoutVars>
      </dgm:prSet>
      <dgm:spPr/>
    </dgm:pt>
    <dgm:pt modelId="{65A5D640-E616-48BA-AE4B-6F32D402ED85}" type="pres">
      <dgm:prSet presAssocID="{282822DA-2CB7-4816-8059-DF762E10B1AA}" presName="compNode" presStyleCnt="0"/>
      <dgm:spPr/>
    </dgm:pt>
    <dgm:pt modelId="{C3D1868F-C2A7-4986-AA35-0BA61271B4E1}" type="pres">
      <dgm:prSet presAssocID="{282822DA-2CB7-4816-8059-DF762E10B1AA}" presName="iconBgRect" presStyleLbl="bgShp" presStyleIdx="0" presStyleCnt="6"/>
      <dgm:spPr/>
    </dgm:pt>
    <dgm:pt modelId="{2641A488-9D3B-4D98-BBCB-52BC6CE48AAB}" type="pres">
      <dgm:prSet presAssocID="{282822DA-2CB7-4816-8059-DF762E10B1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áva"/>
        </a:ext>
      </dgm:extLst>
    </dgm:pt>
    <dgm:pt modelId="{489E1F6A-B1F5-4F17-88FD-7A2F0C5AEFC1}" type="pres">
      <dgm:prSet presAssocID="{282822DA-2CB7-4816-8059-DF762E10B1AA}" presName="spaceRect" presStyleCnt="0"/>
      <dgm:spPr/>
    </dgm:pt>
    <dgm:pt modelId="{4625B9FB-7425-4388-8768-FA4F2182BC2D}" type="pres">
      <dgm:prSet presAssocID="{282822DA-2CB7-4816-8059-DF762E10B1AA}" presName="textRect" presStyleLbl="revTx" presStyleIdx="0" presStyleCnt="6">
        <dgm:presLayoutVars>
          <dgm:chMax val="1"/>
          <dgm:chPref val="1"/>
        </dgm:presLayoutVars>
      </dgm:prSet>
      <dgm:spPr/>
    </dgm:pt>
    <dgm:pt modelId="{C2EE2560-39E7-419C-84DB-7F3763ED9379}" type="pres">
      <dgm:prSet presAssocID="{00697A59-08C7-47B1-BB6E-29F2F1260BF2}" presName="sibTrans" presStyleLbl="sibTrans2D1" presStyleIdx="0" presStyleCnt="0"/>
      <dgm:spPr/>
    </dgm:pt>
    <dgm:pt modelId="{6CF1A54E-77FE-4F55-989C-3479ECC659BD}" type="pres">
      <dgm:prSet presAssocID="{78C003FD-1A7C-4BAA-A179-2B0D8E79744D}" presName="compNode" presStyleCnt="0"/>
      <dgm:spPr/>
    </dgm:pt>
    <dgm:pt modelId="{346DAB34-5742-463E-9114-0D1CF0BA1138}" type="pres">
      <dgm:prSet presAssocID="{78C003FD-1A7C-4BAA-A179-2B0D8E79744D}" presName="iconBgRect" presStyleLbl="bgShp" presStyleIdx="1" presStyleCnt="6"/>
      <dgm:spPr/>
    </dgm:pt>
    <dgm:pt modelId="{F2F17B1F-4CAF-4044-AC19-AFF1F3D2DEFA}" type="pres">
      <dgm:prSet presAssocID="{78C003FD-1A7C-4BAA-A179-2B0D8E79744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blížek"/>
        </a:ext>
      </dgm:extLst>
    </dgm:pt>
    <dgm:pt modelId="{6F4CB819-4E56-48BF-990D-F989A42A5668}" type="pres">
      <dgm:prSet presAssocID="{78C003FD-1A7C-4BAA-A179-2B0D8E79744D}" presName="spaceRect" presStyleCnt="0"/>
      <dgm:spPr/>
    </dgm:pt>
    <dgm:pt modelId="{A912DCE7-9520-476C-867F-D236B0E83DA6}" type="pres">
      <dgm:prSet presAssocID="{78C003FD-1A7C-4BAA-A179-2B0D8E79744D}" presName="textRect" presStyleLbl="revTx" presStyleIdx="1" presStyleCnt="6">
        <dgm:presLayoutVars>
          <dgm:chMax val="1"/>
          <dgm:chPref val="1"/>
        </dgm:presLayoutVars>
      </dgm:prSet>
      <dgm:spPr/>
    </dgm:pt>
    <dgm:pt modelId="{5F940E22-A208-4C02-821E-905398867D49}" type="pres">
      <dgm:prSet presAssocID="{78372944-ED55-4E83-A9C9-8F200A741492}" presName="sibTrans" presStyleLbl="sibTrans2D1" presStyleIdx="0" presStyleCnt="0"/>
      <dgm:spPr/>
    </dgm:pt>
    <dgm:pt modelId="{02D9B5EF-B1A4-421C-A934-BDE239ABE436}" type="pres">
      <dgm:prSet presAssocID="{D8770D81-F721-4F97-A59D-4AAC30B91904}" presName="compNode" presStyleCnt="0"/>
      <dgm:spPr/>
    </dgm:pt>
    <dgm:pt modelId="{300054C6-7313-4FBF-8C9E-4CB8DDAFD425}" type="pres">
      <dgm:prSet presAssocID="{D8770D81-F721-4F97-A59D-4AAC30B91904}" presName="iconBgRect" presStyleLbl="bgShp" presStyleIdx="2" presStyleCnt="6"/>
      <dgm:spPr/>
    </dgm:pt>
    <dgm:pt modelId="{82DF7481-DDB8-485D-AD76-FC81EE25FC75}" type="pres">
      <dgm:prSet presAssocID="{D8770D81-F721-4F97-A59D-4AAC30B9190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4C401EFC-0153-4A5B-A6F9-6F4C199DF1F5}" type="pres">
      <dgm:prSet presAssocID="{D8770D81-F721-4F97-A59D-4AAC30B91904}" presName="spaceRect" presStyleCnt="0"/>
      <dgm:spPr/>
    </dgm:pt>
    <dgm:pt modelId="{C17DE8AB-A9CD-4F2F-A5CC-111333109CDF}" type="pres">
      <dgm:prSet presAssocID="{D8770D81-F721-4F97-A59D-4AAC30B91904}" presName="textRect" presStyleLbl="revTx" presStyleIdx="2" presStyleCnt="6">
        <dgm:presLayoutVars>
          <dgm:chMax val="1"/>
          <dgm:chPref val="1"/>
        </dgm:presLayoutVars>
      </dgm:prSet>
      <dgm:spPr/>
    </dgm:pt>
    <dgm:pt modelId="{B7025407-C6B9-434A-947A-8A926FCD755D}" type="pres">
      <dgm:prSet presAssocID="{A280F8B1-4461-4FCB-BE01-215F23E49FC6}" presName="sibTrans" presStyleLbl="sibTrans2D1" presStyleIdx="0" presStyleCnt="0"/>
      <dgm:spPr/>
    </dgm:pt>
    <dgm:pt modelId="{B8FEC1C7-60DC-4DBC-8B29-2A68635A35DA}" type="pres">
      <dgm:prSet presAssocID="{6F58FC6A-98A8-4452-A9F0-717D77A3F395}" presName="compNode" presStyleCnt="0"/>
      <dgm:spPr/>
    </dgm:pt>
    <dgm:pt modelId="{19071B1A-7ABA-4AD1-B81A-784EEC85840B}" type="pres">
      <dgm:prSet presAssocID="{6F58FC6A-98A8-4452-A9F0-717D77A3F395}" presName="iconBgRect" presStyleLbl="bgShp" presStyleIdx="3" presStyleCnt="6"/>
      <dgm:spPr/>
    </dgm:pt>
    <dgm:pt modelId="{DB99FE41-B097-4704-A9FA-94CDD00C07A7}" type="pres">
      <dgm:prSet presAssocID="{6F58FC6A-98A8-4452-A9F0-717D77A3F39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meranč"/>
        </a:ext>
      </dgm:extLst>
    </dgm:pt>
    <dgm:pt modelId="{CCE22A19-4249-41B1-B2E3-719C00C20C8F}" type="pres">
      <dgm:prSet presAssocID="{6F58FC6A-98A8-4452-A9F0-717D77A3F395}" presName="spaceRect" presStyleCnt="0"/>
      <dgm:spPr/>
    </dgm:pt>
    <dgm:pt modelId="{D06BE485-8F1C-47B2-A8BA-2D48C694C58F}" type="pres">
      <dgm:prSet presAssocID="{6F58FC6A-98A8-4452-A9F0-717D77A3F395}" presName="textRect" presStyleLbl="revTx" presStyleIdx="3" presStyleCnt="6">
        <dgm:presLayoutVars>
          <dgm:chMax val="1"/>
          <dgm:chPref val="1"/>
        </dgm:presLayoutVars>
      </dgm:prSet>
      <dgm:spPr/>
    </dgm:pt>
    <dgm:pt modelId="{0CCEDF1E-A776-45AD-BC4F-3E1886D4E4E1}" type="pres">
      <dgm:prSet presAssocID="{9342DC73-FB97-4C9C-9DB3-F9EAB3922F55}" presName="sibTrans" presStyleLbl="sibTrans2D1" presStyleIdx="0" presStyleCnt="0"/>
      <dgm:spPr/>
    </dgm:pt>
    <dgm:pt modelId="{B44B8B55-E891-4D86-A289-07501693D822}" type="pres">
      <dgm:prSet presAssocID="{C52266AD-DD4C-429D-81D3-9ECB2B97A9D2}" presName="compNode" presStyleCnt="0"/>
      <dgm:spPr/>
    </dgm:pt>
    <dgm:pt modelId="{F7AC78EB-F56F-404C-BF22-91A73A0FC7DB}" type="pres">
      <dgm:prSet presAssocID="{C52266AD-DD4C-429D-81D3-9ECB2B97A9D2}" presName="iconBgRect" presStyleLbl="bgShp" presStyleIdx="4" presStyleCnt="6"/>
      <dgm:spPr/>
    </dgm:pt>
    <dgm:pt modelId="{C5ECF4C5-B8CE-40A8-8A20-BB41C9DABA30}" type="pres">
      <dgm:prSet presAssocID="{C52266AD-DD4C-429D-81D3-9ECB2B97A9D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ňka"/>
        </a:ext>
      </dgm:extLst>
    </dgm:pt>
    <dgm:pt modelId="{2ECB3EE7-932B-4CBB-B367-0595F4EB0B40}" type="pres">
      <dgm:prSet presAssocID="{C52266AD-DD4C-429D-81D3-9ECB2B97A9D2}" presName="spaceRect" presStyleCnt="0"/>
      <dgm:spPr/>
    </dgm:pt>
    <dgm:pt modelId="{63BBB254-CB34-43CC-B415-B3254242F226}" type="pres">
      <dgm:prSet presAssocID="{C52266AD-DD4C-429D-81D3-9ECB2B97A9D2}" presName="textRect" presStyleLbl="revTx" presStyleIdx="4" presStyleCnt="6">
        <dgm:presLayoutVars>
          <dgm:chMax val="1"/>
          <dgm:chPref val="1"/>
        </dgm:presLayoutVars>
      </dgm:prSet>
      <dgm:spPr/>
    </dgm:pt>
    <dgm:pt modelId="{5FD51A2B-FBB9-429C-8309-D50D361D098D}" type="pres">
      <dgm:prSet presAssocID="{4C04B73F-A4D0-4841-BD5C-A9DF9F9484C8}" presName="sibTrans" presStyleLbl="sibTrans2D1" presStyleIdx="0" presStyleCnt="0"/>
      <dgm:spPr/>
    </dgm:pt>
    <dgm:pt modelId="{20CEEC01-BDEF-4439-B5A9-737690F33FBA}" type="pres">
      <dgm:prSet presAssocID="{499AA8B8-FD31-4201-8877-E4C773F86C55}" presName="compNode" presStyleCnt="0"/>
      <dgm:spPr/>
    </dgm:pt>
    <dgm:pt modelId="{9CA42DF6-707B-4644-9665-EF61013C3B16}" type="pres">
      <dgm:prSet presAssocID="{499AA8B8-FD31-4201-8877-E4C773F86C55}" presName="iconBgRect" presStyleLbl="bgShp" presStyleIdx="5" presStyleCnt="6"/>
      <dgm:spPr/>
    </dgm:pt>
    <dgm:pt modelId="{DDC7B5F6-F048-4AAC-8753-800EE9A9A9BC}" type="pres">
      <dgm:prSet presAssocID="{499AA8B8-FD31-4201-8877-E4C773F86C5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da"/>
        </a:ext>
      </dgm:extLst>
    </dgm:pt>
    <dgm:pt modelId="{ABC6C1E2-0431-412E-9BDA-1B1451BA6874}" type="pres">
      <dgm:prSet presAssocID="{499AA8B8-FD31-4201-8877-E4C773F86C55}" presName="spaceRect" presStyleCnt="0"/>
      <dgm:spPr/>
    </dgm:pt>
    <dgm:pt modelId="{04061E03-D1D5-402C-AFAE-E95AB2126865}" type="pres">
      <dgm:prSet presAssocID="{499AA8B8-FD31-4201-8877-E4C773F86C5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7EE1229-2079-4D86-90AB-77F717F91676}" type="presOf" srcId="{78372944-ED55-4E83-A9C9-8F200A741492}" destId="{5F940E22-A208-4C02-821E-905398867D49}" srcOrd="0" destOrd="0" presId="urn:microsoft.com/office/officeart/2018/2/layout/IconCircleList"/>
    <dgm:cxn modelId="{410AA429-F781-46D6-BECD-F0458DC0EA02}" srcId="{0FDE97F6-8616-4727-B817-F16134B07709}" destId="{6F58FC6A-98A8-4452-A9F0-717D77A3F395}" srcOrd="3" destOrd="0" parTransId="{D4A6E71E-8F60-4683-8AF7-83EDDB449DA0}" sibTransId="{9342DC73-FB97-4C9C-9DB3-F9EAB3922F55}"/>
    <dgm:cxn modelId="{CD50122C-09A3-4430-82F6-3DAF4CDF2850}" type="presOf" srcId="{6F58FC6A-98A8-4452-A9F0-717D77A3F395}" destId="{D06BE485-8F1C-47B2-A8BA-2D48C694C58F}" srcOrd="0" destOrd="0" presId="urn:microsoft.com/office/officeart/2018/2/layout/IconCircleList"/>
    <dgm:cxn modelId="{52D23E2D-606F-4165-8502-2856317AF8D5}" srcId="{0FDE97F6-8616-4727-B817-F16134B07709}" destId="{78C003FD-1A7C-4BAA-A179-2B0D8E79744D}" srcOrd="1" destOrd="0" parTransId="{5A00983C-CA99-4A72-BD80-6186BBF0D354}" sibTransId="{78372944-ED55-4E83-A9C9-8F200A741492}"/>
    <dgm:cxn modelId="{5A0E333B-70CE-4F65-8CAA-644BEA0DF8DB}" type="presOf" srcId="{0FDE97F6-8616-4727-B817-F16134B07709}" destId="{B4B5DD5C-BBD9-4A66-97FC-1FB24B2FC177}" srcOrd="0" destOrd="0" presId="urn:microsoft.com/office/officeart/2018/2/layout/IconCircleList"/>
    <dgm:cxn modelId="{F1FA098D-0636-4944-8994-721A65DE6BAD}" type="presOf" srcId="{499AA8B8-FD31-4201-8877-E4C773F86C55}" destId="{04061E03-D1D5-402C-AFAE-E95AB2126865}" srcOrd="0" destOrd="0" presId="urn:microsoft.com/office/officeart/2018/2/layout/IconCircleList"/>
    <dgm:cxn modelId="{F9269B8D-AB19-459D-8D26-C192380F3B9A}" type="presOf" srcId="{78C003FD-1A7C-4BAA-A179-2B0D8E79744D}" destId="{A912DCE7-9520-476C-867F-D236B0E83DA6}" srcOrd="0" destOrd="0" presId="urn:microsoft.com/office/officeart/2018/2/layout/IconCircleList"/>
    <dgm:cxn modelId="{1DAE9198-CD05-407E-A153-8619B536695A}" type="presOf" srcId="{D8770D81-F721-4F97-A59D-4AAC30B91904}" destId="{C17DE8AB-A9CD-4F2F-A5CC-111333109CDF}" srcOrd="0" destOrd="0" presId="urn:microsoft.com/office/officeart/2018/2/layout/IconCircleList"/>
    <dgm:cxn modelId="{F25103A7-3714-48A8-937C-2C3735112DA5}" srcId="{0FDE97F6-8616-4727-B817-F16134B07709}" destId="{282822DA-2CB7-4816-8059-DF762E10B1AA}" srcOrd="0" destOrd="0" parTransId="{067390BF-1DB0-4588-A14F-5CA47F4063F2}" sibTransId="{00697A59-08C7-47B1-BB6E-29F2F1260BF2}"/>
    <dgm:cxn modelId="{FABCA2A7-1613-4E5F-AF2D-140BCF62289A}" type="presOf" srcId="{A280F8B1-4461-4FCB-BE01-215F23E49FC6}" destId="{B7025407-C6B9-434A-947A-8A926FCD755D}" srcOrd="0" destOrd="0" presId="urn:microsoft.com/office/officeart/2018/2/layout/IconCircleList"/>
    <dgm:cxn modelId="{B9C37CA8-C879-497E-93F5-4A3D4610A255}" type="presOf" srcId="{9342DC73-FB97-4C9C-9DB3-F9EAB3922F55}" destId="{0CCEDF1E-A776-45AD-BC4F-3E1886D4E4E1}" srcOrd="0" destOrd="0" presId="urn:microsoft.com/office/officeart/2018/2/layout/IconCircleList"/>
    <dgm:cxn modelId="{A9260FAA-F22D-4C03-AA7B-FCB45B0CFDAE}" type="presOf" srcId="{4C04B73F-A4D0-4841-BD5C-A9DF9F9484C8}" destId="{5FD51A2B-FBB9-429C-8309-D50D361D098D}" srcOrd="0" destOrd="0" presId="urn:microsoft.com/office/officeart/2018/2/layout/IconCircleList"/>
    <dgm:cxn modelId="{FD84F2AD-A689-4042-93BE-5021FC2F6DE8}" type="presOf" srcId="{00697A59-08C7-47B1-BB6E-29F2F1260BF2}" destId="{C2EE2560-39E7-419C-84DB-7F3763ED9379}" srcOrd="0" destOrd="0" presId="urn:microsoft.com/office/officeart/2018/2/layout/IconCircleList"/>
    <dgm:cxn modelId="{F85D26B6-7569-44DC-A4FD-B006689C1381}" type="presOf" srcId="{C52266AD-DD4C-429D-81D3-9ECB2B97A9D2}" destId="{63BBB254-CB34-43CC-B415-B3254242F226}" srcOrd="0" destOrd="0" presId="urn:microsoft.com/office/officeart/2018/2/layout/IconCircleList"/>
    <dgm:cxn modelId="{F86E8EC0-1726-4618-9F56-0CCDE2B70512}" srcId="{0FDE97F6-8616-4727-B817-F16134B07709}" destId="{499AA8B8-FD31-4201-8877-E4C773F86C55}" srcOrd="5" destOrd="0" parTransId="{8DE26D53-7368-4F01-BB9F-2F465C77A402}" sibTransId="{55A6321C-667C-4C1A-BD03-7BD0076254F4}"/>
    <dgm:cxn modelId="{047F44C2-B437-422C-B1DC-A997B2A75F87}" type="presOf" srcId="{282822DA-2CB7-4816-8059-DF762E10B1AA}" destId="{4625B9FB-7425-4388-8768-FA4F2182BC2D}" srcOrd="0" destOrd="0" presId="urn:microsoft.com/office/officeart/2018/2/layout/IconCircleList"/>
    <dgm:cxn modelId="{F78AE4F5-27E7-4984-88BA-BD18AD4DE22D}" srcId="{0FDE97F6-8616-4727-B817-F16134B07709}" destId="{D8770D81-F721-4F97-A59D-4AAC30B91904}" srcOrd="2" destOrd="0" parTransId="{4702DB9E-2A9E-4CAB-852F-87696AEE13E1}" sibTransId="{A280F8B1-4461-4FCB-BE01-215F23E49FC6}"/>
    <dgm:cxn modelId="{E517A8F7-7B58-4828-9E85-D892EFA02CF4}" srcId="{0FDE97F6-8616-4727-B817-F16134B07709}" destId="{C52266AD-DD4C-429D-81D3-9ECB2B97A9D2}" srcOrd="4" destOrd="0" parTransId="{D314A446-F95A-4364-A83E-5FB672083792}" sibTransId="{4C04B73F-A4D0-4841-BD5C-A9DF9F9484C8}"/>
    <dgm:cxn modelId="{38BB01AC-882B-4278-9C1C-50CAE5716C7D}" type="presParOf" srcId="{B4B5DD5C-BBD9-4A66-97FC-1FB24B2FC177}" destId="{54887793-D9AD-464C-9220-7BBB48C06950}" srcOrd="0" destOrd="0" presId="urn:microsoft.com/office/officeart/2018/2/layout/IconCircleList"/>
    <dgm:cxn modelId="{1BF18D67-431A-4D56-99CF-5EF5EC9F667B}" type="presParOf" srcId="{54887793-D9AD-464C-9220-7BBB48C06950}" destId="{65A5D640-E616-48BA-AE4B-6F32D402ED85}" srcOrd="0" destOrd="0" presId="urn:microsoft.com/office/officeart/2018/2/layout/IconCircleList"/>
    <dgm:cxn modelId="{54A5D053-06A1-4177-B904-ABF9FF92FBE3}" type="presParOf" srcId="{65A5D640-E616-48BA-AE4B-6F32D402ED85}" destId="{C3D1868F-C2A7-4986-AA35-0BA61271B4E1}" srcOrd="0" destOrd="0" presId="urn:microsoft.com/office/officeart/2018/2/layout/IconCircleList"/>
    <dgm:cxn modelId="{AA575AFF-AF6D-4095-9092-886A7AC61F48}" type="presParOf" srcId="{65A5D640-E616-48BA-AE4B-6F32D402ED85}" destId="{2641A488-9D3B-4D98-BBCB-52BC6CE48AAB}" srcOrd="1" destOrd="0" presId="urn:microsoft.com/office/officeart/2018/2/layout/IconCircleList"/>
    <dgm:cxn modelId="{124BBBED-5BF9-49A3-A471-7E9ED967D0FE}" type="presParOf" srcId="{65A5D640-E616-48BA-AE4B-6F32D402ED85}" destId="{489E1F6A-B1F5-4F17-88FD-7A2F0C5AEFC1}" srcOrd="2" destOrd="0" presId="urn:microsoft.com/office/officeart/2018/2/layout/IconCircleList"/>
    <dgm:cxn modelId="{F003F4A1-1F02-4D13-A002-449C6F50465B}" type="presParOf" srcId="{65A5D640-E616-48BA-AE4B-6F32D402ED85}" destId="{4625B9FB-7425-4388-8768-FA4F2182BC2D}" srcOrd="3" destOrd="0" presId="urn:microsoft.com/office/officeart/2018/2/layout/IconCircleList"/>
    <dgm:cxn modelId="{0575CFAF-F096-4E6A-9731-9C618E23E076}" type="presParOf" srcId="{54887793-D9AD-464C-9220-7BBB48C06950}" destId="{C2EE2560-39E7-419C-84DB-7F3763ED9379}" srcOrd="1" destOrd="0" presId="urn:microsoft.com/office/officeart/2018/2/layout/IconCircleList"/>
    <dgm:cxn modelId="{39318025-453D-4C1F-A740-3B83653315AF}" type="presParOf" srcId="{54887793-D9AD-464C-9220-7BBB48C06950}" destId="{6CF1A54E-77FE-4F55-989C-3479ECC659BD}" srcOrd="2" destOrd="0" presId="urn:microsoft.com/office/officeart/2018/2/layout/IconCircleList"/>
    <dgm:cxn modelId="{B00F73DC-A66F-426F-87C6-9DE04F97254F}" type="presParOf" srcId="{6CF1A54E-77FE-4F55-989C-3479ECC659BD}" destId="{346DAB34-5742-463E-9114-0D1CF0BA1138}" srcOrd="0" destOrd="0" presId="urn:microsoft.com/office/officeart/2018/2/layout/IconCircleList"/>
    <dgm:cxn modelId="{1A381F6C-971C-4424-9ED9-F57B2564C0BE}" type="presParOf" srcId="{6CF1A54E-77FE-4F55-989C-3479ECC659BD}" destId="{F2F17B1F-4CAF-4044-AC19-AFF1F3D2DEFA}" srcOrd="1" destOrd="0" presId="urn:microsoft.com/office/officeart/2018/2/layout/IconCircleList"/>
    <dgm:cxn modelId="{A5480533-88B4-413A-A810-9ADB4D048283}" type="presParOf" srcId="{6CF1A54E-77FE-4F55-989C-3479ECC659BD}" destId="{6F4CB819-4E56-48BF-990D-F989A42A5668}" srcOrd="2" destOrd="0" presId="urn:microsoft.com/office/officeart/2018/2/layout/IconCircleList"/>
    <dgm:cxn modelId="{2209A3DD-5846-47CA-9D67-60BFA1DBD460}" type="presParOf" srcId="{6CF1A54E-77FE-4F55-989C-3479ECC659BD}" destId="{A912DCE7-9520-476C-867F-D236B0E83DA6}" srcOrd="3" destOrd="0" presId="urn:microsoft.com/office/officeart/2018/2/layout/IconCircleList"/>
    <dgm:cxn modelId="{6A434C6B-FAD7-4EE4-BD1E-9315B911E7C2}" type="presParOf" srcId="{54887793-D9AD-464C-9220-7BBB48C06950}" destId="{5F940E22-A208-4C02-821E-905398867D49}" srcOrd="3" destOrd="0" presId="urn:microsoft.com/office/officeart/2018/2/layout/IconCircleList"/>
    <dgm:cxn modelId="{582DFEDB-5E8B-47BD-982A-3F049CBB3DCC}" type="presParOf" srcId="{54887793-D9AD-464C-9220-7BBB48C06950}" destId="{02D9B5EF-B1A4-421C-A934-BDE239ABE436}" srcOrd="4" destOrd="0" presId="urn:microsoft.com/office/officeart/2018/2/layout/IconCircleList"/>
    <dgm:cxn modelId="{14E5400A-5199-423F-A7A8-DEE94440FB26}" type="presParOf" srcId="{02D9B5EF-B1A4-421C-A934-BDE239ABE436}" destId="{300054C6-7313-4FBF-8C9E-4CB8DDAFD425}" srcOrd="0" destOrd="0" presId="urn:microsoft.com/office/officeart/2018/2/layout/IconCircleList"/>
    <dgm:cxn modelId="{BC546C8C-CB64-4F88-89A5-7D968CAA26B5}" type="presParOf" srcId="{02D9B5EF-B1A4-421C-A934-BDE239ABE436}" destId="{82DF7481-DDB8-485D-AD76-FC81EE25FC75}" srcOrd="1" destOrd="0" presId="urn:microsoft.com/office/officeart/2018/2/layout/IconCircleList"/>
    <dgm:cxn modelId="{6D94589B-C661-4DE8-A211-9F20B3929B02}" type="presParOf" srcId="{02D9B5EF-B1A4-421C-A934-BDE239ABE436}" destId="{4C401EFC-0153-4A5B-A6F9-6F4C199DF1F5}" srcOrd="2" destOrd="0" presId="urn:microsoft.com/office/officeart/2018/2/layout/IconCircleList"/>
    <dgm:cxn modelId="{8E5CDF01-E114-46AD-95C3-207B0F83D494}" type="presParOf" srcId="{02D9B5EF-B1A4-421C-A934-BDE239ABE436}" destId="{C17DE8AB-A9CD-4F2F-A5CC-111333109CDF}" srcOrd="3" destOrd="0" presId="urn:microsoft.com/office/officeart/2018/2/layout/IconCircleList"/>
    <dgm:cxn modelId="{F39DF8F2-C6A7-4CF8-A902-84079E235DD0}" type="presParOf" srcId="{54887793-D9AD-464C-9220-7BBB48C06950}" destId="{B7025407-C6B9-434A-947A-8A926FCD755D}" srcOrd="5" destOrd="0" presId="urn:microsoft.com/office/officeart/2018/2/layout/IconCircleList"/>
    <dgm:cxn modelId="{C633A8BA-F14C-4A67-BD88-C43A24891DC1}" type="presParOf" srcId="{54887793-D9AD-464C-9220-7BBB48C06950}" destId="{B8FEC1C7-60DC-4DBC-8B29-2A68635A35DA}" srcOrd="6" destOrd="0" presId="urn:microsoft.com/office/officeart/2018/2/layout/IconCircleList"/>
    <dgm:cxn modelId="{3F4CC90F-F895-4265-8A5E-82A07848EF28}" type="presParOf" srcId="{B8FEC1C7-60DC-4DBC-8B29-2A68635A35DA}" destId="{19071B1A-7ABA-4AD1-B81A-784EEC85840B}" srcOrd="0" destOrd="0" presId="urn:microsoft.com/office/officeart/2018/2/layout/IconCircleList"/>
    <dgm:cxn modelId="{B0769B1B-1377-4BA6-B18C-A53F31231944}" type="presParOf" srcId="{B8FEC1C7-60DC-4DBC-8B29-2A68635A35DA}" destId="{DB99FE41-B097-4704-A9FA-94CDD00C07A7}" srcOrd="1" destOrd="0" presId="urn:microsoft.com/office/officeart/2018/2/layout/IconCircleList"/>
    <dgm:cxn modelId="{1BF4FA52-6503-452B-9448-9E2CF8DB64BC}" type="presParOf" srcId="{B8FEC1C7-60DC-4DBC-8B29-2A68635A35DA}" destId="{CCE22A19-4249-41B1-B2E3-719C00C20C8F}" srcOrd="2" destOrd="0" presId="urn:microsoft.com/office/officeart/2018/2/layout/IconCircleList"/>
    <dgm:cxn modelId="{8854175E-5069-4A0E-B8B3-EF86BB2F21AB}" type="presParOf" srcId="{B8FEC1C7-60DC-4DBC-8B29-2A68635A35DA}" destId="{D06BE485-8F1C-47B2-A8BA-2D48C694C58F}" srcOrd="3" destOrd="0" presId="urn:microsoft.com/office/officeart/2018/2/layout/IconCircleList"/>
    <dgm:cxn modelId="{8CDB9171-0254-41AD-85F9-7F92811F484B}" type="presParOf" srcId="{54887793-D9AD-464C-9220-7BBB48C06950}" destId="{0CCEDF1E-A776-45AD-BC4F-3E1886D4E4E1}" srcOrd="7" destOrd="0" presId="urn:microsoft.com/office/officeart/2018/2/layout/IconCircleList"/>
    <dgm:cxn modelId="{491FD263-6568-4BCB-84E4-58CD3A0272C2}" type="presParOf" srcId="{54887793-D9AD-464C-9220-7BBB48C06950}" destId="{B44B8B55-E891-4D86-A289-07501693D822}" srcOrd="8" destOrd="0" presId="urn:microsoft.com/office/officeart/2018/2/layout/IconCircleList"/>
    <dgm:cxn modelId="{ECA2761B-AE65-414E-B2F4-4DCD2A3A555A}" type="presParOf" srcId="{B44B8B55-E891-4D86-A289-07501693D822}" destId="{F7AC78EB-F56F-404C-BF22-91A73A0FC7DB}" srcOrd="0" destOrd="0" presId="urn:microsoft.com/office/officeart/2018/2/layout/IconCircleList"/>
    <dgm:cxn modelId="{6A1F1442-3E51-4655-8747-D07B5E7A72DB}" type="presParOf" srcId="{B44B8B55-E891-4D86-A289-07501693D822}" destId="{C5ECF4C5-B8CE-40A8-8A20-BB41C9DABA30}" srcOrd="1" destOrd="0" presId="urn:microsoft.com/office/officeart/2018/2/layout/IconCircleList"/>
    <dgm:cxn modelId="{46B8EF53-E958-491F-AE31-971E45F45D2C}" type="presParOf" srcId="{B44B8B55-E891-4D86-A289-07501693D822}" destId="{2ECB3EE7-932B-4CBB-B367-0595F4EB0B40}" srcOrd="2" destOrd="0" presId="urn:microsoft.com/office/officeart/2018/2/layout/IconCircleList"/>
    <dgm:cxn modelId="{87EEAAF6-EA7B-4E55-AE16-92258461247E}" type="presParOf" srcId="{B44B8B55-E891-4D86-A289-07501693D822}" destId="{63BBB254-CB34-43CC-B415-B3254242F226}" srcOrd="3" destOrd="0" presId="urn:microsoft.com/office/officeart/2018/2/layout/IconCircleList"/>
    <dgm:cxn modelId="{5DB20B0C-B4F9-46C3-9FB6-A3A923EE607A}" type="presParOf" srcId="{54887793-D9AD-464C-9220-7BBB48C06950}" destId="{5FD51A2B-FBB9-429C-8309-D50D361D098D}" srcOrd="9" destOrd="0" presId="urn:microsoft.com/office/officeart/2018/2/layout/IconCircleList"/>
    <dgm:cxn modelId="{09C53204-1C54-468E-A39C-2127C4210D12}" type="presParOf" srcId="{54887793-D9AD-464C-9220-7BBB48C06950}" destId="{20CEEC01-BDEF-4439-B5A9-737690F33FBA}" srcOrd="10" destOrd="0" presId="urn:microsoft.com/office/officeart/2018/2/layout/IconCircleList"/>
    <dgm:cxn modelId="{6A0871E0-D5AE-46DD-A7C4-32739A18DDCA}" type="presParOf" srcId="{20CEEC01-BDEF-4439-B5A9-737690F33FBA}" destId="{9CA42DF6-707B-4644-9665-EF61013C3B16}" srcOrd="0" destOrd="0" presId="urn:microsoft.com/office/officeart/2018/2/layout/IconCircleList"/>
    <dgm:cxn modelId="{1C7FFEF6-7C26-4921-A733-EFC545810CA7}" type="presParOf" srcId="{20CEEC01-BDEF-4439-B5A9-737690F33FBA}" destId="{DDC7B5F6-F048-4AAC-8753-800EE9A9A9BC}" srcOrd="1" destOrd="0" presId="urn:microsoft.com/office/officeart/2018/2/layout/IconCircleList"/>
    <dgm:cxn modelId="{307E1AE0-C3BA-44AC-8391-FBBC3F455861}" type="presParOf" srcId="{20CEEC01-BDEF-4439-B5A9-737690F33FBA}" destId="{ABC6C1E2-0431-412E-9BDA-1B1451BA6874}" srcOrd="2" destOrd="0" presId="urn:microsoft.com/office/officeart/2018/2/layout/IconCircleList"/>
    <dgm:cxn modelId="{7E581695-26F6-418A-ACC8-713836759672}" type="presParOf" srcId="{20CEEC01-BDEF-4439-B5A9-737690F33FBA}" destId="{04061E03-D1D5-402C-AFAE-E95AB21268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A7DC2-399A-4D39-A61B-A00D25D2C2B2}">
      <dsp:nvSpPr>
        <dsp:cNvPr id="0" name=""/>
        <dsp:cNvSpPr/>
      </dsp:nvSpPr>
      <dsp:spPr>
        <a:xfrm>
          <a:off x="358337" y="868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Změna stravovacích návyků</a:t>
          </a:r>
        </a:p>
      </dsp:txBody>
      <dsp:txXfrm>
        <a:off x="358337" y="868"/>
        <a:ext cx="2597869" cy="1558721"/>
      </dsp:txXfrm>
    </dsp:sp>
    <dsp:sp modelId="{5D4C311A-E2FA-4802-BD25-4D23ABA5A8D8}">
      <dsp:nvSpPr>
        <dsp:cNvPr id="0" name=""/>
        <dsp:cNvSpPr/>
      </dsp:nvSpPr>
      <dsp:spPr>
        <a:xfrm>
          <a:off x="3215993" y="868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Více pohybu</a:t>
          </a:r>
        </a:p>
      </dsp:txBody>
      <dsp:txXfrm>
        <a:off x="3215993" y="868"/>
        <a:ext cx="2597869" cy="1558721"/>
      </dsp:txXfrm>
    </dsp:sp>
    <dsp:sp modelId="{7AEE7917-5F94-4EAC-AA58-C74AC0986E2C}">
      <dsp:nvSpPr>
        <dsp:cNvPr id="0" name=""/>
        <dsp:cNvSpPr/>
      </dsp:nvSpPr>
      <dsp:spPr>
        <a:xfrm>
          <a:off x="358337" y="1819376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Dostatek spánku</a:t>
          </a:r>
        </a:p>
      </dsp:txBody>
      <dsp:txXfrm>
        <a:off x="358337" y="1819376"/>
        <a:ext cx="2597869" cy="1558721"/>
      </dsp:txXfrm>
    </dsp:sp>
    <dsp:sp modelId="{FFF267FE-0DC2-4DDA-9B36-249A34CA77A4}">
      <dsp:nvSpPr>
        <dsp:cNvPr id="0" name=""/>
        <dsp:cNvSpPr/>
      </dsp:nvSpPr>
      <dsp:spPr>
        <a:xfrm>
          <a:off x="3215993" y="1819376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Změna prostředí</a:t>
          </a:r>
        </a:p>
      </dsp:txBody>
      <dsp:txXfrm>
        <a:off x="3215993" y="1819376"/>
        <a:ext cx="2597869" cy="1558721"/>
      </dsp:txXfrm>
    </dsp:sp>
    <dsp:sp modelId="{B3F9DC74-E8CF-46BD-8D43-2797D68C853B}">
      <dsp:nvSpPr>
        <dsp:cNvPr id="0" name=""/>
        <dsp:cNvSpPr/>
      </dsp:nvSpPr>
      <dsp:spPr>
        <a:xfrm>
          <a:off x="1787165" y="3637885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Snížení  rizik civilizačních onemocnění</a:t>
          </a:r>
        </a:p>
      </dsp:txBody>
      <dsp:txXfrm>
        <a:off x="1787165" y="3637885"/>
        <a:ext cx="2597869" cy="1558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868F-C2A7-4986-AA35-0BA61271B4E1}">
      <dsp:nvSpPr>
        <dsp:cNvPr id="0" name=""/>
        <dsp:cNvSpPr/>
      </dsp:nvSpPr>
      <dsp:spPr>
        <a:xfrm>
          <a:off x="39913" y="112280"/>
          <a:ext cx="888424" cy="8884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1A488-9D3B-4D98-BBCB-52BC6CE48AAB}">
      <dsp:nvSpPr>
        <dsp:cNvPr id="0" name=""/>
        <dsp:cNvSpPr/>
      </dsp:nvSpPr>
      <dsp:spPr>
        <a:xfrm>
          <a:off x="226482" y="298849"/>
          <a:ext cx="515286" cy="515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5B9FB-7425-4388-8768-FA4F2182BC2D}">
      <dsp:nvSpPr>
        <dsp:cNvPr id="0" name=""/>
        <dsp:cNvSpPr/>
      </dsp:nvSpPr>
      <dsp:spPr>
        <a:xfrm>
          <a:off x="1118714" y="112280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Bílkoviny</a:t>
          </a:r>
          <a:endParaRPr lang="en-US" sz="2100" kern="1200"/>
        </a:p>
      </dsp:txBody>
      <dsp:txXfrm>
        <a:off x="1118714" y="112280"/>
        <a:ext cx="2094143" cy="888424"/>
      </dsp:txXfrm>
    </dsp:sp>
    <dsp:sp modelId="{346DAB34-5742-463E-9114-0D1CF0BA1138}">
      <dsp:nvSpPr>
        <dsp:cNvPr id="0" name=""/>
        <dsp:cNvSpPr/>
      </dsp:nvSpPr>
      <dsp:spPr>
        <a:xfrm>
          <a:off x="3577747" y="112280"/>
          <a:ext cx="888424" cy="8884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7B1F-4CAF-4044-AC19-AFF1F3D2DEFA}">
      <dsp:nvSpPr>
        <dsp:cNvPr id="0" name=""/>
        <dsp:cNvSpPr/>
      </dsp:nvSpPr>
      <dsp:spPr>
        <a:xfrm>
          <a:off x="3764316" y="298849"/>
          <a:ext cx="515286" cy="515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2DCE7-9520-476C-867F-D236B0E83DA6}">
      <dsp:nvSpPr>
        <dsp:cNvPr id="0" name=""/>
        <dsp:cNvSpPr/>
      </dsp:nvSpPr>
      <dsp:spPr>
        <a:xfrm>
          <a:off x="4656548" y="112280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Cukry</a:t>
          </a:r>
          <a:endParaRPr lang="en-US" sz="2100" kern="1200"/>
        </a:p>
      </dsp:txBody>
      <dsp:txXfrm>
        <a:off x="4656548" y="112280"/>
        <a:ext cx="2094143" cy="888424"/>
      </dsp:txXfrm>
    </dsp:sp>
    <dsp:sp modelId="{300054C6-7313-4FBF-8C9E-4CB8DDAFD425}">
      <dsp:nvSpPr>
        <dsp:cNvPr id="0" name=""/>
        <dsp:cNvSpPr/>
      </dsp:nvSpPr>
      <dsp:spPr>
        <a:xfrm>
          <a:off x="39913" y="1745056"/>
          <a:ext cx="888424" cy="8884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F7481-DDB8-485D-AD76-FC81EE25FC75}">
      <dsp:nvSpPr>
        <dsp:cNvPr id="0" name=""/>
        <dsp:cNvSpPr/>
      </dsp:nvSpPr>
      <dsp:spPr>
        <a:xfrm>
          <a:off x="226482" y="1931625"/>
          <a:ext cx="515286" cy="515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DE8AB-A9CD-4F2F-A5CC-111333109CDF}">
      <dsp:nvSpPr>
        <dsp:cNvPr id="0" name=""/>
        <dsp:cNvSpPr/>
      </dsp:nvSpPr>
      <dsp:spPr>
        <a:xfrm>
          <a:off x="1118714" y="1745056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Tuky</a:t>
          </a:r>
          <a:endParaRPr lang="en-US" sz="2100" kern="1200"/>
        </a:p>
      </dsp:txBody>
      <dsp:txXfrm>
        <a:off x="1118714" y="1745056"/>
        <a:ext cx="2094143" cy="888424"/>
      </dsp:txXfrm>
    </dsp:sp>
    <dsp:sp modelId="{19071B1A-7ABA-4AD1-B81A-784EEC85840B}">
      <dsp:nvSpPr>
        <dsp:cNvPr id="0" name=""/>
        <dsp:cNvSpPr/>
      </dsp:nvSpPr>
      <dsp:spPr>
        <a:xfrm>
          <a:off x="3577747" y="1745056"/>
          <a:ext cx="888424" cy="8884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9FE41-B097-4704-A9FA-94CDD00C07A7}">
      <dsp:nvSpPr>
        <dsp:cNvPr id="0" name=""/>
        <dsp:cNvSpPr/>
      </dsp:nvSpPr>
      <dsp:spPr>
        <a:xfrm>
          <a:off x="3764316" y="1931625"/>
          <a:ext cx="515286" cy="515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E485-8F1C-47B2-A8BA-2D48C694C58F}">
      <dsp:nvSpPr>
        <dsp:cNvPr id="0" name=""/>
        <dsp:cNvSpPr/>
      </dsp:nvSpPr>
      <dsp:spPr>
        <a:xfrm>
          <a:off x="4656548" y="1745056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Vitamíny</a:t>
          </a:r>
          <a:endParaRPr lang="en-US" sz="2100" kern="1200"/>
        </a:p>
      </dsp:txBody>
      <dsp:txXfrm>
        <a:off x="4656548" y="1745056"/>
        <a:ext cx="2094143" cy="888424"/>
      </dsp:txXfrm>
    </dsp:sp>
    <dsp:sp modelId="{F7AC78EB-F56F-404C-BF22-91A73A0FC7DB}">
      <dsp:nvSpPr>
        <dsp:cNvPr id="0" name=""/>
        <dsp:cNvSpPr/>
      </dsp:nvSpPr>
      <dsp:spPr>
        <a:xfrm>
          <a:off x="39913" y="3377832"/>
          <a:ext cx="888424" cy="8884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F4C5-B8CE-40A8-8A20-BB41C9DABA30}">
      <dsp:nvSpPr>
        <dsp:cNvPr id="0" name=""/>
        <dsp:cNvSpPr/>
      </dsp:nvSpPr>
      <dsp:spPr>
        <a:xfrm>
          <a:off x="226482" y="3564401"/>
          <a:ext cx="515286" cy="5152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B254-CB34-43CC-B415-B3254242F226}">
      <dsp:nvSpPr>
        <dsp:cNvPr id="0" name=""/>
        <dsp:cNvSpPr/>
      </dsp:nvSpPr>
      <dsp:spPr>
        <a:xfrm>
          <a:off x="1118714" y="3377832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Minerální látky</a:t>
          </a:r>
          <a:endParaRPr lang="en-US" sz="2100" kern="1200"/>
        </a:p>
      </dsp:txBody>
      <dsp:txXfrm>
        <a:off x="1118714" y="3377832"/>
        <a:ext cx="2094143" cy="888424"/>
      </dsp:txXfrm>
    </dsp:sp>
    <dsp:sp modelId="{9CA42DF6-707B-4644-9665-EF61013C3B16}">
      <dsp:nvSpPr>
        <dsp:cNvPr id="0" name=""/>
        <dsp:cNvSpPr/>
      </dsp:nvSpPr>
      <dsp:spPr>
        <a:xfrm>
          <a:off x="3577747" y="3377832"/>
          <a:ext cx="888424" cy="8884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7B5F6-F048-4AAC-8753-800EE9A9A9BC}">
      <dsp:nvSpPr>
        <dsp:cNvPr id="0" name=""/>
        <dsp:cNvSpPr/>
      </dsp:nvSpPr>
      <dsp:spPr>
        <a:xfrm>
          <a:off x="3764316" y="3564401"/>
          <a:ext cx="515286" cy="5152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61E03-D1D5-402C-AFAE-E95AB2126865}">
      <dsp:nvSpPr>
        <dsp:cNvPr id="0" name=""/>
        <dsp:cNvSpPr/>
      </dsp:nvSpPr>
      <dsp:spPr>
        <a:xfrm>
          <a:off x="4656548" y="3377832"/>
          <a:ext cx="2094143" cy="88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/>
            <a:t>Voda </a:t>
          </a:r>
          <a:endParaRPr lang="en-US" sz="2100" kern="1200"/>
        </a:p>
      </dsp:txBody>
      <dsp:txXfrm>
        <a:off x="4656548" y="3377832"/>
        <a:ext cx="2094143" cy="88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8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7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řada/pruh, snímek obrazovky, oranžová, design&#10;&#10;Popis byl vytvořen automaticky">
            <a:extLst>
              <a:ext uri="{FF2B5EF4-FFF2-40B4-BE49-F238E27FC236}">
                <a16:creationId xmlns:a16="http://schemas.microsoft.com/office/drawing/2014/main" id="{6FE30196-2827-7A3D-6105-DDADAB2E4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" b="-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2EEEF-3D49-E1A7-2521-C2FD160BD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3300" dirty="0">
                <a:solidFill>
                  <a:schemeClr val="bg1"/>
                </a:solidFill>
              </a:rPr>
              <a:t>Základy zdravého životního stylu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376C87-AA0D-9905-303B-10AA3DCF2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ohanka v terakotové misce na dřevěném stole">
            <a:extLst>
              <a:ext uri="{FF2B5EF4-FFF2-40B4-BE49-F238E27FC236}">
                <a16:creationId xmlns:a16="http://schemas.microsoft.com/office/drawing/2014/main" id="{A280BD90-1014-BCBD-1535-ECF9C4EA9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5" r="34442" b="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5C3249-5497-257E-1452-F514057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Bílkoviny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3B456-316F-2783-F38D-7BD254B5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100"/>
              <a:t>Bílkoviny (proteiny)</a:t>
            </a:r>
          </a:p>
          <a:p>
            <a:pPr>
              <a:lnSpc>
                <a:spcPct val="130000"/>
              </a:lnSpc>
            </a:pPr>
            <a:r>
              <a:rPr lang="cs-CZ" sz="1100"/>
              <a:t>Univerzální stavební kámen – buněk a tkání (kůže, svalů, orgánů ..)</a:t>
            </a:r>
          </a:p>
          <a:p>
            <a:pPr>
              <a:lnSpc>
                <a:spcPct val="130000"/>
              </a:lnSpc>
            </a:pPr>
            <a:r>
              <a:rPr lang="cs-CZ" sz="1100"/>
              <a:t>Důležité pro tvorbu hormonů, imunitního systému</a:t>
            </a:r>
          </a:p>
          <a:p>
            <a:pPr>
              <a:lnSpc>
                <a:spcPct val="130000"/>
              </a:lnSpc>
            </a:pPr>
            <a:r>
              <a:rPr lang="cs-CZ" sz="1100"/>
              <a:t>Tělo je neumí skladovat </a:t>
            </a:r>
            <a:r>
              <a:rPr lang="cs-CZ" sz="1100">
                <a:sym typeface="Wingdings" panose="05000000000000000000" pitchFamily="2" charset="2"/>
              </a:rPr>
              <a:t> nezbytný stálý přísun potravou</a:t>
            </a:r>
          </a:p>
          <a:p>
            <a:pPr>
              <a:lnSpc>
                <a:spcPct val="130000"/>
              </a:lnSpc>
            </a:pPr>
            <a:r>
              <a:rPr lang="cs-CZ" sz="1100">
                <a:sym typeface="Wingdings" panose="05000000000000000000" pitchFamily="2" charset="2"/>
              </a:rPr>
              <a:t>Potřeba dle věku a stavu (těhotenství, kojení)</a:t>
            </a:r>
          </a:p>
          <a:p>
            <a:pPr>
              <a:lnSpc>
                <a:spcPct val="130000"/>
              </a:lnSpc>
            </a:pPr>
            <a:r>
              <a:rPr lang="cs-CZ" sz="1100">
                <a:sym typeface="Wingdings" panose="05000000000000000000" pitchFamily="2" charset="2"/>
              </a:rPr>
              <a:t>Zdroj – maso, vejce, mléko, mouka, brambory, luštěniny</a:t>
            </a:r>
            <a:endParaRPr lang="cs-CZ" sz="110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olekuly">
            <a:extLst>
              <a:ext uri="{FF2B5EF4-FFF2-40B4-BE49-F238E27FC236}">
                <a16:creationId xmlns:a16="http://schemas.microsoft.com/office/drawing/2014/main" id="{D528798D-06DD-A555-C4F7-FEFA42D38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71" r="12107" b="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A84FC4-F6BB-6F9C-7F06-6AF7D2D0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Tuky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C0873-AFAA-E426-0E44-DAA8D8BF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500" dirty="0"/>
              <a:t>Lipidy vydatný zdroj energie</a:t>
            </a:r>
          </a:p>
          <a:p>
            <a:pPr>
              <a:lnSpc>
                <a:spcPct val="130000"/>
              </a:lnSpc>
            </a:pPr>
            <a:r>
              <a:rPr lang="cs-CZ" sz="1500" dirty="0"/>
              <a:t>Některé složky tuků – důležité živiny (esenciální mastné kyseliny) – ne velký příjem – obezita, </a:t>
            </a:r>
            <a:r>
              <a:rPr lang="cs-CZ" sz="1500" dirty="0" err="1"/>
              <a:t>hyperlipidémie</a:t>
            </a:r>
            <a:r>
              <a:rPr lang="cs-CZ" sz="1500" dirty="0"/>
              <a:t>, hypertenze, KVCH</a:t>
            </a:r>
          </a:p>
          <a:p>
            <a:pPr>
              <a:lnSpc>
                <a:spcPct val="130000"/>
              </a:lnSpc>
            </a:pPr>
            <a:r>
              <a:rPr lang="cs-CZ" sz="1500" dirty="0"/>
              <a:t>Funkce – nosiči vitamínů, součást tělesných struktur – membrány, ochrana před nárazy - ledviny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ECD919-D76D-3C3C-828C-87C40791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Cukry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36B36-6CEF-9EA0-9E25-FE9FA1D2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Nízkomolekulární sacharidy</a:t>
            </a:r>
          </a:p>
          <a:p>
            <a:r>
              <a:rPr lang="cs-CZ" dirty="0"/>
              <a:t>Rychlý zdroj energie</a:t>
            </a:r>
          </a:p>
          <a:p>
            <a:r>
              <a:rPr lang="cs-CZ" dirty="0"/>
              <a:t>Nadbytečný může škodit </a:t>
            </a:r>
          </a:p>
          <a:p>
            <a:r>
              <a:rPr lang="cs-CZ" dirty="0"/>
              <a:t>Vhodné po náročném fyzickém výkonu</a:t>
            </a:r>
          </a:p>
          <a:p>
            <a:r>
              <a:rPr lang="cs-CZ" dirty="0"/>
              <a:t>Přirozeně se vyskytující – ovoce, zelenina, mléko</a:t>
            </a:r>
          </a:p>
          <a:p>
            <a:r>
              <a:rPr lang="cs-CZ" dirty="0"/>
              <a:t>Přidané – pro zvýšení sladké chuti – řepný, třtinový, med</a:t>
            </a:r>
          </a:p>
        </p:txBody>
      </p:sp>
    </p:spTree>
    <p:extLst>
      <p:ext uri="{BB962C8B-B14F-4D97-AF65-F5344CB8AC3E}">
        <p14:creationId xmlns:p14="http://schemas.microsoft.com/office/powerpoint/2010/main" val="12019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EAC12F-86DA-61FA-E348-C72562C9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Vitamíny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8A107-CE13-186D-104F-9E33BEE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Nezbytné pro fungování těla</a:t>
            </a:r>
          </a:p>
          <a:p>
            <a:r>
              <a:rPr lang="cs-CZ" dirty="0"/>
              <a:t>Nedokážeme si vyrobit</a:t>
            </a:r>
          </a:p>
          <a:p>
            <a:r>
              <a:rPr lang="cs-CZ" dirty="0"/>
              <a:t>Rozpustné ve vodě</a:t>
            </a:r>
          </a:p>
          <a:p>
            <a:r>
              <a:rPr lang="cs-CZ" dirty="0"/>
              <a:t>Rozpustné v tucích</a:t>
            </a:r>
          </a:p>
        </p:txBody>
      </p:sp>
    </p:spTree>
    <p:extLst>
      <p:ext uri="{BB962C8B-B14F-4D97-AF65-F5344CB8AC3E}">
        <p14:creationId xmlns:p14="http://schemas.microsoft.com/office/powerpoint/2010/main" val="372811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B788B2-AF33-BE59-D543-B3EF74EC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Minerální látky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CDF50-50FC-6F44-89F8-34592C5C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500"/>
              <a:t>Chemické prvky</a:t>
            </a:r>
          </a:p>
          <a:p>
            <a:pPr>
              <a:lnSpc>
                <a:spcPct val="130000"/>
              </a:lnSpc>
            </a:pPr>
            <a:r>
              <a:rPr lang="cs-CZ" sz="1500"/>
              <a:t>Důležité pro správné fungování těla</a:t>
            </a:r>
          </a:p>
          <a:p>
            <a:pPr>
              <a:lnSpc>
                <a:spcPct val="130000"/>
              </a:lnSpc>
            </a:pPr>
            <a:r>
              <a:rPr lang="cs-CZ" sz="1500"/>
              <a:t>Kyslík, vodík, uhlík, dusík – nepočítají se 96 % hmotnosti těla</a:t>
            </a:r>
          </a:p>
          <a:p>
            <a:pPr>
              <a:lnSpc>
                <a:spcPct val="130000"/>
              </a:lnSpc>
            </a:pPr>
            <a:r>
              <a:rPr lang="cs-CZ" sz="1500"/>
              <a:t>Draslík – udržování vodní a elektrolytové rovnováhy, přenos nervových vzruchů, fungování svalů, téměř ve všem – banány, meruňky, rajčata, ořechy, špalda</a:t>
            </a:r>
          </a:p>
          <a:p>
            <a:pPr>
              <a:lnSpc>
                <a:spcPct val="130000"/>
              </a:lnSpc>
            </a:pPr>
            <a:r>
              <a:rPr lang="cs-CZ" sz="1500"/>
              <a:t>Předávkování – není časté</a:t>
            </a:r>
          </a:p>
          <a:p>
            <a:pPr>
              <a:lnSpc>
                <a:spcPct val="130000"/>
              </a:lnSpc>
            </a:pPr>
            <a:r>
              <a:rPr lang="cs-CZ" sz="1500"/>
              <a:t>Nedostatek - vzácný</a:t>
            </a:r>
          </a:p>
        </p:txBody>
      </p:sp>
    </p:spTree>
    <p:extLst>
      <p:ext uri="{BB962C8B-B14F-4D97-AF65-F5344CB8AC3E}">
        <p14:creationId xmlns:p14="http://schemas.microsoft.com/office/powerpoint/2010/main" val="378135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2D9DD-8E81-8AD2-3338-50A228DC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Minerální látky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67EB5-0401-3117-ADF9-A540530F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Výskyt – buňky a tělesné tekutiny</a:t>
            </a:r>
          </a:p>
          <a:p>
            <a:r>
              <a:rPr lang="cs-CZ" dirty="0"/>
              <a:t>S chloridem tvoří kuchyňskou sůl</a:t>
            </a:r>
          </a:p>
          <a:p>
            <a:r>
              <a:rPr lang="cs-CZ" dirty="0"/>
              <a:t>Vysoký obsah </a:t>
            </a:r>
            <a:r>
              <a:rPr lang="cs-CZ" dirty="0" err="1"/>
              <a:t>NaCl</a:t>
            </a:r>
            <a:r>
              <a:rPr lang="cs-CZ" dirty="0"/>
              <a:t> – rybí výrobky, uzeniny, sýry, chléb a pečivo, hotová jídla, polévky, omáčky, přesnídávky</a:t>
            </a:r>
          </a:p>
          <a:p>
            <a:r>
              <a:rPr lang="cs-CZ" dirty="0"/>
              <a:t>Nadměrná konzumace - </a:t>
            </a:r>
            <a:r>
              <a:rPr lang="cs-CZ" dirty="0">
                <a:latin typeface="Century Gothic" panose="020B0502020202020204" pitchFamily="34" charset="0"/>
              </a:rPr>
              <a:t>↑TK, kardiovaskulární onemocnění</a:t>
            </a:r>
          </a:p>
          <a:p>
            <a:r>
              <a:rPr lang="cs-CZ" dirty="0">
                <a:latin typeface="Century Gothic" panose="020B0502020202020204" pitchFamily="34" charset="0"/>
              </a:rPr>
              <a:t>Denní spotřeba 6g (1 ČL)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3A940D-0F07-6421-2745-FD67EB5F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Minerální látky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7D66F4-DCC2-0841-9510-83A309EA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Fosfor </a:t>
            </a:r>
          </a:p>
          <a:p>
            <a:r>
              <a:rPr lang="cs-CZ" dirty="0"/>
              <a:t>Výskyt – buňky</a:t>
            </a:r>
          </a:p>
          <a:p>
            <a:r>
              <a:rPr lang="cs-CZ" dirty="0"/>
              <a:t>Nezbytný pro stavbu kostí a zubů</a:t>
            </a:r>
          </a:p>
          <a:p>
            <a:r>
              <a:rPr lang="cs-CZ" dirty="0"/>
              <a:t>Zdroj – játra, maso, uzeniny, mléko, mléčné výrobky, chléb, vejce</a:t>
            </a:r>
          </a:p>
          <a:p>
            <a:r>
              <a:rPr lang="cs-CZ" dirty="0"/>
              <a:t>Nedostatek – zřídka</a:t>
            </a:r>
          </a:p>
          <a:p>
            <a:r>
              <a:rPr lang="cs-CZ" dirty="0"/>
              <a:t>Předávkování – téměř nemožné</a:t>
            </a:r>
          </a:p>
        </p:txBody>
      </p:sp>
    </p:spTree>
    <p:extLst>
      <p:ext uri="{BB962C8B-B14F-4D97-AF65-F5344CB8AC3E}">
        <p14:creationId xmlns:p14="http://schemas.microsoft.com/office/powerpoint/2010/main" val="225076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A7B257-514C-4A66-79AA-D9F4E516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Minerální látky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5BDF7-3D76-DDA9-10E1-A92B4081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Vápník – nejvíce v organismu zastoupený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Pro pevnost kostí a zubů, přenos podnětů ve svalech, nervech, stabilizace buněčných membrán, hemokoagulace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Riziko nedostatku – děti, gravidita, kojení, před/po menopauze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Zdroj – mléko, sýry, brokolice, kapusta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Zvýšení stravou ne (předávkováním </a:t>
            </a:r>
            <a:r>
              <a:rPr lang="cs-CZ" dirty="0" err="1"/>
              <a:t>vitD</a:t>
            </a:r>
            <a:r>
              <a:rPr lang="cs-CZ" dirty="0"/>
              <a:t>)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Nedostatek – nevyváženou stravou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7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04C0BC-3BE5-2B82-D533-8E33ED98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Minerální látky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D0DFE-9492-6999-CCD1-9B0E5585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sz="1700"/>
              <a:t>Hořčík – přenos podnětů z nervů do svalů, svalové konstrikci, mineralizace kostí</a:t>
            </a:r>
          </a:p>
          <a:p>
            <a:r>
              <a:rPr lang="cs-CZ" sz="1700"/>
              <a:t>Nedostatek </a:t>
            </a:r>
            <a:r>
              <a:rPr lang="cs-CZ" sz="1700">
                <a:sym typeface="Wingdings" panose="05000000000000000000" pitchFamily="2" charset="2"/>
              </a:rPr>
              <a:t> křeče, třes, zmatenost, srdeční arytmie</a:t>
            </a:r>
          </a:p>
          <a:p>
            <a:r>
              <a:rPr lang="cs-CZ" sz="1700">
                <a:sym typeface="Wingdings" panose="05000000000000000000" pitchFamily="2" charset="2"/>
              </a:rPr>
              <a:t>Zdroj – mléko, játra, drůbež, ryby, brambory, zelenina, bobulové ovoce</a:t>
            </a:r>
          </a:p>
          <a:p>
            <a:r>
              <a:rPr lang="cs-CZ" sz="1700">
                <a:sym typeface="Wingdings" panose="05000000000000000000" pitchFamily="2" charset="2"/>
              </a:rPr>
              <a:t>Zvýšená hladina – vzácná</a:t>
            </a:r>
          </a:p>
          <a:p>
            <a:r>
              <a:rPr lang="cs-CZ" sz="1700">
                <a:sym typeface="Wingdings" panose="05000000000000000000" pitchFamily="2" charset="2"/>
              </a:rPr>
              <a:t>Nedostatek – jen u nemocí, které ovlivňují vstřebávání ve střevě (poruchy </a:t>
            </a:r>
            <a:r>
              <a:rPr lang="cs-CZ" sz="1700" err="1">
                <a:sym typeface="Wingdings" panose="05000000000000000000" pitchFamily="2" charset="2"/>
              </a:rPr>
              <a:t>fce</a:t>
            </a:r>
            <a:r>
              <a:rPr lang="cs-CZ" sz="1700">
                <a:sym typeface="Wingdings" panose="05000000000000000000" pitchFamily="2" charset="2"/>
              </a:rPr>
              <a:t> trávicího traktu, alkohol, perorální antikoncepce)</a:t>
            </a: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11856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23D5CF-929F-3BED-C690-DCD33D09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Pitný režim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9B774E-E82E-89A6-B40E-07BC1651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Na kg váhy – 60 ml tekutin</a:t>
            </a:r>
          </a:p>
          <a:p>
            <a:r>
              <a:rPr lang="cs-CZ" dirty="0"/>
              <a:t>28 kg – 1,7 l</a:t>
            </a:r>
          </a:p>
          <a:p>
            <a:r>
              <a:rPr lang="cs-CZ" dirty="0"/>
              <a:t>Dehydratace – únava, malátnost, nepozornost, bolest hlavy, plačtivá, ukňouraná nálada</a:t>
            </a:r>
          </a:p>
          <a:p>
            <a:r>
              <a:rPr lang="cs-CZ" dirty="0"/>
              <a:t>Vhodné nápoje</a:t>
            </a:r>
          </a:p>
          <a:p>
            <a:r>
              <a:rPr lang="cs-CZ" dirty="0"/>
              <a:t>Nevhodné nápoje                                       </a:t>
            </a:r>
          </a:p>
        </p:txBody>
      </p:sp>
      <p:pic>
        <p:nvPicPr>
          <p:cNvPr id="5" name="Obrázek 4" descr="Obsah obrázku tekutina, kapalina, Průhledný materiál, sklenice&#10;&#10;Popis byl vytvořen automaticky">
            <a:extLst>
              <a:ext uri="{FF2B5EF4-FFF2-40B4-BE49-F238E27FC236}">
                <a16:creationId xmlns:a16="http://schemas.microsoft.com/office/drawing/2014/main" id="{F6F10BCC-F825-C4FE-F776-842DBF32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2" y="4415336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68A15-E779-DE45-317F-F39053EC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Zdravý životní styl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4B451-4066-555B-5B68-E90FB0E9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Často probírané téma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Stoupá počet jedinců, které postihla civilizační nemoc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Život je dar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Stoupá počet těch, kteří si uvědomují , že vlastní zdraví je nejdůležitější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Drobné odlišnosti mezi propagátory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Za své zdraví si každý odpovídá sám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tevřené pytle s různými druhy zrn a semen">
            <a:extLst>
              <a:ext uri="{FF2B5EF4-FFF2-40B4-BE49-F238E27FC236}">
                <a16:creationId xmlns:a16="http://schemas.microsoft.com/office/drawing/2014/main" id="{DC7C01CE-A5A8-DAC3-A5CB-0172D62C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2" r="19135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F1D216-8763-455B-CFC9-6A0C335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cs-CZ" dirty="0"/>
              <a:t>Strava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8B813-3F89-C29C-6D9A-AAD342DF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cs-CZ" dirty="0"/>
              <a:t>Vyvážená</a:t>
            </a:r>
          </a:p>
          <a:p>
            <a:r>
              <a:rPr lang="cs-CZ" dirty="0"/>
              <a:t>Mechanicky upravená s ohledem na individuální možnosti D</a:t>
            </a:r>
          </a:p>
          <a:p>
            <a:r>
              <a:rPr lang="cs-CZ" dirty="0"/>
              <a:t>Omezení soli, koření</a:t>
            </a:r>
          </a:p>
          <a:p>
            <a:r>
              <a:rPr lang="cs-CZ" dirty="0"/>
              <a:t>NE – ořechy, smažené bramborové výrobky, semena, houby, zrající sýry</a:t>
            </a:r>
          </a:p>
          <a:p>
            <a:r>
              <a:rPr lang="cs-CZ" dirty="0"/>
              <a:t>Ryby – pomazánky, podobně luštěniny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58172E-7924-2259-1E19-C5712E5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Spánek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9B2C4-011C-CC10-7B01-E2F497EC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cs-CZ" dirty="0"/>
              <a:t>Dospělý 8 hodin</a:t>
            </a:r>
          </a:p>
          <a:p>
            <a:r>
              <a:rPr lang="cs-CZ" dirty="0"/>
              <a:t>Batolata 11- 14 hodin</a:t>
            </a:r>
          </a:p>
          <a:p>
            <a:r>
              <a:rPr lang="cs-CZ" dirty="0"/>
              <a:t>Předškoláci 10 – 13 hodin</a:t>
            </a:r>
          </a:p>
          <a:p>
            <a:r>
              <a:rPr lang="cs-CZ" dirty="0"/>
              <a:t>Unavené dítě – podrážděné, vznětlivé, plačící</a:t>
            </a:r>
          </a:p>
          <a:p>
            <a:r>
              <a:rPr lang="cs-CZ" dirty="0"/>
              <a:t>                                                                          </a:t>
            </a:r>
          </a:p>
        </p:txBody>
      </p:sp>
      <p:pic>
        <p:nvPicPr>
          <p:cNvPr id="5" name="Obrázek 4" descr="Obsah obrázku novorozenec, dítě, spát, Lidská tvář&#10;&#10;Popis byl vytvořen automaticky">
            <a:extLst>
              <a:ext uri="{FF2B5EF4-FFF2-40B4-BE49-F238E27FC236}">
                <a16:creationId xmlns:a16="http://schemas.microsoft.com/office/drawing/2014/main" id="{885173BE-F864-36A5-9DB1-AF575C9F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17" y="3307991"/>
            <a:ext cx="3092491" cy="30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Velká skupina parašutistů ve vzduchu">
            <a:extLst>
              <a:ext uri="{FF2B5EF4-FFF2-40B4-BE49-F238E27FC236}">
                <a16:creationId xmlns:a16="http://schemas.microsoft.com/office/drawing/2014/main" id="{E1978A22-73A6-25B5-7615-5E7B3A6A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3" r="20164" b="-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D88D2B-F5A7-89BC-6184-36ECBD39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Tělesná aktivita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89140-C1E4-1898-F41E-0FC64744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r>
              <a:rPr lang="cs-CZ" dirty="0"/>
              <a:t>Rizika – omezení kapacity všech orgánových systémů, obezita, nízká svalová síla, nedostatek koordinace, vadné držení těla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etoskop">
            <a:extLst>
              <a:ext uri="{FF2B5EF4-FFF2-40B4-BE49-F238E27FC236}">
                <a16:creationId xmlns:a16="http://schemas.microsoft.com/office/drawing/2014/main" id="{51355219-CC2B-7D84-3B6F-DF1262866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8" r="1302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1DE25F-915A-0E20-8EB0-76B9FDF8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cs-CZ" dirty="0"/>
              <a:t>Zdravý způsob života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A99DA-1911-10EC-9A45-44765EBA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cs-CZ" dirty="0"/>
              <a:t>Co je zdraví</a:t>
            </a:r>
          </a:p>
          <a:p>
            <a:r>
              <a:rPr lang="cs-CZ" dirty="0"/>
              <a:t>Na co se nejvíc umírá</a:t>
            </a:r>
          </a:p>
          <a:p>
            <a:r>
              <a:rPr lang="cs-CZ" dirty="0"/>
              <a:t>Co nám nejvíc škodí</a:t>
            </a:r>
          </a:p>
          <a:p>
            <a:r>
              <a:rPr lang="cs-CZ" dirty="0"/>
              <a:t>Stoupá výskyt chronických neinfekčních chorob (civilizačních) a nádorových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D95746-4CA5-97C2-F80B-2E1085DA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Faktory vzniku rizik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0035B-9F4D-2129-BC5F-A90FB508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85000" lnSpcReduction="10000"/>
          </a:bodyPr>
          <a:lstStyle/>
          <a:p>
            <a:r>
              <a:rPr lang="cs-CZ" dirty="0"/>
              <a:t>Ovlivnitelné x neovlivnitelné</a:t>
            </a:r>
          </a:p>
          <a:p>
            <a:r>
              <a:rPr lang="cs-CZ" dirty="0"/>
              <a:t>Vnitřní (genetické) x vnější (ovlivnitelné)</a:t>
            </a:r>
          </a:p>
          <a:p>
            <a:r>
              <a:rPr lang="cs-CZ" dirty="0"/>
              <a:t>Ovlivnitelné: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Životní styl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Kuřáctví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Nezdravá výživa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Nízká pohybová aktivita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Alkohol, grogy, nevhodné </a:t>
            </a:r>
            <a:r>
              <a:rPr lang="cs-CZ"/>
              <a:t>sexuální chování</a:t>
            </a:r>
          </a:p>
        </p:txBody>
      </p:sp>
    </p:spTree>
    <p:extLst>
      <p:ext uri="{BB962C8B-B14F-4D97-AF65-F5344CB8AC3E}">
        <p14:creationId xmlns:p14="http://schemas.microsoft.com/office/powerpoint/2010/main" val="2929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DA78B-C631-3185-C133-E2F90CC2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Zdravý životní styl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5A511DE-777A-BD05-8DF3-FE5C67F32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702752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1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B52463-FE4B-D841-0688-62C51E30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Co ohrožuje ZŽS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F22D9-CE60-B87D-7850-4C0986DA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900"/>
              <a:t>Nesprávná výživa</a:t>
            </a:r>
          </a:p>
          <a:p>
            <a:pPr>
              <a:lnSpc>
                <a:spcPct val="130000"/>
              </a:lnSpc>
            </a:pPr>
            <a:r>
              <a:rPr lang="cs-CZ" sz="900"/>
              <a:t>Kouření</a:t>
            </a:r>
          </a:p>
          <a:p>
            <a:pPr>
              <a:lnSpc>
                <a:spcPct val="130000"/>
              </a:lnSpc>
            </a:pPr>
            <a:r>
              <a:rPr lang="cs-CZ" sz="900"/>
              <a:t>Nedostatek pohybu</a:t>
            </a:r>
          </a:p>
          <a:p>
            <a:pPr>
              <a:lnSpc>
                <a:spcPct val="130000"/>
              </a:lnSpc>
            </a:pPr>
            <a:r>
              <a:rPr lang="cs-CZ" sz="900"/>
              <a:t>Nadměrná psychická zátěž</a:t>
            </a:r>
          </a:p>
          <a:p>
            <a:pPr>
              <a:lnSpc>
                <a:spcPct val="130000"/>
              </a:lnSpc>
            </a:pPr>
            <a:r>
              <a:rPr lang="cs-CZ" sz="900"/>
              <a:t>Nadměrná konzumace alkoholu</a:t>
            </a:r>
          </a:p>
          <a:p>
            <a:pPr>
              <a:lnSpc>
                <a:spcPct val="130000"/>
              </a:lnSpc>
            </a:pPr>
            <a:r>
              <a:rPr lang="cs-CZ" sz="900"/>
              <a:t>Drogy</a:t>
            </a:r>
          </a:p>
          <a:p>
            <a:pPr>
              <a:lnSpc>
                <a:spcPct val="130000"/>
              </a:lnSpc>
            </a:pPr>
            <a:r>
              <a:rPr lang="cs-CZ" sz="900"/>
              <a:t>Nadužívání léků</a:t>
            </a:r>
          </a:p>
          <a:p>
            <a:pPr>
              <a:lnSpc>
                <a:spcPct val="130000"/>
              </a:lnSpc>
            </a:pPr>
            <a:r>
              <a:rPr lang="cs-CZ" sz="900"/>
              <a:t>Rizikové sexuální chování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3C7EA-A622-D779-19ED-D68CD45D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1" r="35107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8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4F13BF-3398-1CC2-C635-AB8AD7B9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Výživa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3A7A1-2DC8-C2F7-65D8-8B0BC1BA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Energetický příjem = výdej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Pravidelná, pestrá strava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Dospělí min. 3 jídla / den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Děti 5 jídel / den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Přiměřené porce, kvalita</a:t>
            </a:r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ztříděná zelenina a plody">
            <a:extLst>
              <a:ext uri="{FF2B5EF4-FFF2-40B4-BE49-F238E27FC236}">
                <a16:creationId xmlns:a16="http://schemas.microsoft.com/office/drawing/2014/main" id="{2F49E671-7E29-85D4-D954-CDE0EEDD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1" r="17898" b="-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okoládové lanýže ve tvaru srdce">
            <a:extLst>
              <a:ext uri="{FF2B5EF4-FFF2-40B4-BE49-F238E27FC236}">
                <a16:creationId xmlns:a16="http://schemas.microsoft.com/office/drawing/2014/main" id="{1987C38E-671E-1DBA-A5A5-380B3148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9" r="12278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EC762-AF70-5557-4FB3-6EA60F91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/>
              <a:t>Stávající rizikové chování – výživa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39D31-46D7-4F92-F6CC-A3080A95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Tučné, sladké potraviny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Nízká konzumace ovoce, zeleniny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Nepravidelné stravování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Velké porce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Preference jídel podle tradice, momentální chutě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Motivace k rizikovému chování</a:t>
            </a:r>
            <a:endParaRPr lang="cs-CZ"/>
          </a:p>
          <a:p>
            <a:pPr>
              <a:lnSpc>
                <a:spcPct val="130000"/>
              </a:lnSpc>
            </a:pPr>
            <a:r>
              <a:rPr lang="cs-CZ" dirty="0"/>
              <a:t>Požadované chování</a:t>
            </a:r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09069-E494-61E3-1274-BDB414E5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Složky potravy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FACC84D-5690-9102-D0A9-AEBE9FA1E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9704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453490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30241B"/>
      </a:dk2>
      <a:lt2>
        <a:srgbClr val="F0F2F3"/>
      </a:lt2>
      <a:accent1>
        <a:srgbClr val="D56917"/>
      </a:accent1>
      <a:accent2>
        <a:srgbClr val="E72B29"/>
      </a:accent2>
      <a:accent3>
        <a:srgbClr val="B9A221"/>
      </a:accent3>
      <a:accent4>
        <a:srgbClr val="17AFD5"/>
      </a:accent4>
      <a:accent5>
        <a:srgbClr val="2971E7"/>
      </a:accent5>
      <a:accent6>
        <a:srgbClr val="403ADB"/>
      </a:accent6>
      <a:hlink>
        <a:srgbClr val="3F88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736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Meiryo</vt:lpstr>
      <vt:lpstr>Arial</vt:lpstr>
      <vt:lpstr>Century Gothic</vt:lpstr>
      <vt:lpstr>Corbel</vt:lpstr>
      <vt:lpstr>ShojiVTI</vt:lpstr>
      <vt:lpstr>Základy zdravého životního stylu</vt:lpstr>
      <vt:lpstr>Zdravý životní styl</vt:lpstr>
      <vt:lpstr>Zdravý způsob života</vt:lpstr>
      <vt:lpstr>Faktory vzniku rizik</vt:lpstr>
      <vt:lpstr>Zdravý životní styl</vt:lpstr>
      <vt:lpstr>Co ohrožuje ZŽS</vt:lpstr>
      <vt:lpstr>Výživa </vt:lpstr>
      <vt:lpstr>Stávající rizikové chování – výživa </vt:lpstr>
      <vt:lpstr>Složky potravy</vt:lpstr>
      <vt:lpstr>Bílkoviny </vt:lpstr>
      <vt:lpstr>Tuky </vt:lpstr>
      <vt:lpstr>Cukry </vt:lpstr>
      <vt:lpstr>Vitamíny </vt:lpstr>
      <vt:lpstr>Minerální látky</vt:lpstr>
      <vt:lpstr>Minerální látky</vt:lpstr>
      <vt:lpstr>Minerální látky</vt:lpstr>
      <vt:lpstr>Minerální látky</vt:lpstr>
      <vt:lpstr>Minerální látky</vt:lpstr>
      <vt:lpstr>Pitný režim</vt:lpstr>
      <vt:lpstr>Strava </vt:lpstr>
      <vt:lpstr>Spánek </vt:lpstr>
      <vt:lpstr>Tělesná aktivita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zdravého životního stylu</dc:title>
  <dc:creator>Martina Weberova</dc:creator>
  <cp:lastModifiedBy>Martina Weberova</cp:lastModifiedBy>
  <cp:revision>5</cp:revision>
  <dcterms:created xsi:type="dcterms:W3CDTF">2023-05-22T13:35:36Z</dcterms:created>
  <dcterms:modified xsi:type="dcterms:W3CDTF">2023-11-01T11:29:17Z</dcterms:modified>
</cp:coreProperties>
</file>